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25"/>
  </p:notesMasterIdLst>
  <p:sldIdLst>
    <p:sldId id="291" r:id="rId5"/>
    <p:sldId id="288" r:id="rId6"/>
    <p:sldId id="303" r:id="rId7"/>
    <p:sldId id="263" r:id="rId8"/>
    <p:sldId id="280" r:id="rId9"/>
    <p:sldId id="300" r:id="rId10"/>
    <p:sldId id="305" r:id="rId11"/>
    <p:sldId id="304" r:id="rId12"/>
    <p:sldId id="282" r:id="rId13"/>
    <p:sldId id="302" r:id="rId14"/>
    <p:sldId id="306" r:id="rId15"/>
    <p:sldId id="307" r:id="rId16"/>
    <p:sldId id="308" r:id="rId17"/>
    <p:sldId id="277" r:id="rId18"/>
    <p:sldId id="293" r:id="rId19"/>
    <p:sldId id="295" r:id="rId20"/>
    <p:sldId id="292" r:id="rId21"/>
    <p:sldId id="287" r:id="rId22"/>
    <p:sldId id="275" r:id="rId23"/>
    <p:sldId id="274" r:id="rId2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Marx" initials="SM" lastIdx="4" clrIdx="0">
    <p:extLst>
      <p:ext uri="{19B8F6BF-5375-455C-9EA6-DF929625EA0E}">
        <p15:presenceInfo xmlns:p15="http://schemas.microsoft.com/office/powerpoint/2012/main" userId="56f3c307e1618a0e" providerId="Windows Live"/>
      </p:ext>
    </p:extLst>
  </p:cmAuthor>
  <p:cmAuthor id="2" name="Sara Tropper" initials="ST" lastIdx="3" clrIdx="1">
    <p:extLst>
      <p:ext uri="{19B8F6BF-5375-455C-9EA6-DF929625EA0E}">
        <p15:presenceInfo xmlns:p15="http://schemas.microsoft.com/office/powerpoint/2012/main" userId="56a8999da00f910e" providerId="Windows Live"/>
      </p:ext>
    </p:extLst>
  </p:cmAuthor>
  <p:cmAuthor id="3" name="Miriam Schiff" initials="o" lastIdx="12" clrIdx="2">
    <p:extLst>
      <p:ext uri="{19B8F6BF-5375-455C-9EA6-DF929625EA0E}">
        <p15:presenceInfo xmlns:p15="http://schemas.microsoft.com/office/powerpoint/2012/main" userId="25544526f41af183" providerId="Windows Live"/>
      </p:ext>
    </p:extLst>
  </p:cmAuthor>
  <p:cmAuthor id="4" name="Michal Stein Ashkenazy" initials="MSA" lastIdx="1" clrIdx="3">
    <p:extLst>
      <p:ext uri="{19B8F6BF-5375-455C-9EA6-DF929625EA0E}">
        <p15:presenceInfo xmlns:p15="http://schemas.microsoft.com/office/powerpoint/2012/main" userId="S::michalash@savion.huji.ac.il::00f89b29-a760-407b-8ac3-f0082be4fa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87DE8"/>
    <a:srgbClr val="446CEC"/>
    <a:srgbClr val="51B0DF"/>
    <a:srgbClr val="57A7D9"/>
    <a:srgbClr val="4ED2C2"/>
    <a:srgbClr val="35EBA6"/>
    <a:srgbClr val="32EE7E"/>
    <a:srgbClr val="34ECAF"/>
    <a:srgbClr val="27F9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24" autoAdjust="0"/>
    <p:restoredTop sz="94660"/>
  </p:normalViewPr>
  <p:slideViewPr>
    <p:cSldViewPr snapToGrid="0">
      <p:cViewPr varScale="1">
        <p:scale>
          <a:sx n="83" d="100"/>
          <a:sy n="83" d="100"/>
        </p:scale>
        <p:origin x="39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1.xml.rels><?xml version="1.0" encoding="UTF-8" standalone="yes"?>
<Relationships xmlns="http://schemas.openxmlformats.org/package/2006/relationships"><Relationship Id="rId2" Type="http://schemas.openxmlformats.org/officeDocument/2006/relationships/hyperlink" Target="http://www.research-students.huji.ac.il/en/rules-supervising-graduate-students-hebrew-university" TargetMode="External"/><Relationship Id="rId1" Type="http://schemas.openxmlformats.org/officeDocument/2006/relationships/hyperlink" Target="http://www.research-students.huji.ac.il/en/travel-grants" TargetMode="External"/></Relationships>
</file>

<file path=ppt/diagrams/_rels/data14.xml.rels><?xml version="1.0" encoding="UTF-8" standalone="yes"?>
<Relationships xmlns="http://schemas.openxmlformats.org/package/2006/relationships"><Relationship Id="rId3" Type="http://schemas.openxmlformats.org/officeDocument/2006/relationships/hyperlink" Target="https://en.studean.huji.ac.il/book/accessibility" TargetMode="External"/><Relationship Id="rId2" Type="http://schemas.openxmlformats.org/officeDocument/2006/relationships/hyperlink" Target="https://en.studean.huji.ac.il/book/parenting-and-gender" TargetMode="External"/><Relationship Id="rId1" Type="http://schemas.openxmlformats.org/officeDocument/2006/relationships/hyperlink" Target="https://en.studean.huji.ac.il/book/learning-center-blind" TargetMode="External"/><Relationship Id="rId4" Type="http://schemas.openxmlformats.org/officeDocument/2006/relationships/hyperlink" Target="https://en.studean.huji.ac.il/book/psychological-service" TargetMode="External"/></Relationships>
</file>

<file path=ppt/diagrams/_rels/drawing11.xml.rels><?xml version="1.0" encoding="UTF-8" standalone="yes"?>
<Relationships xmlns="http://schemas.openxmlformats.org/package/2006/relationships"><Relationship Id="rId2" Type="http://schemas.openxmlformats.org/officeDocument/2006/relationships/hyperlink" Target="http://www.research-students.huji.ac.il/en/travel-grants" TargetMode="External"/><Relationship Id="rId1" Type="http://schemas.openxmlformats.org/officeDocument/2006/relationships/hyperlink" Target="http://www.research-students.huji.ac.il/en/rules-supervising-graduate-students-hebrew-university" TargetMode="External"/></Relationships>
</file>

<file path=ppt/diagrams/_rels/drawing14.xml.rels><?xml version="1.0" encoding="UTF-8" standalone="yes"?>
<Relationships xmlns="http://schemas.openxmlformats.org/package/2006/relationships"><Relationship Id="rId3" Type="http://schemas.openxmlformats.org/officeDocument/2006/relationships/hyperlink" Target="https://en.studean.huji.ac.il/book/parenting-and-gender" TargetMode="External"/><Relationship Id="rId2" Type="http://schemas.openxmlformats.org/officeDocument/2006/relationships/hyperlink" Target="https://en.studean.huji.ac.il/book/accessibility" TargetMode="External"/><Relationship Id="rId1" Type="http://schemas.openxmlformats.org/officeDocument/2006/relationships/hyperlink" Target="https://en.studean.huji.ac.il/book/psychological-service" TargetMode="External"/><Relationship Id="rId4" Type="http://schemas.openxmlformats.org/officeDocument/2006/relationships/hyperlink" Target="https://en.studean.huji.ac.il/book/learning-center-blind"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541BB-4085-4EAB-8250-4DE83DDD2BED}"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pPr rtl="1"/>
          <a:endParaRPr lang="he-IL"/>
        </a:p>
      </dgm:t>
    </dgm:pt>
    <dgm:pt modelId="{C6132083-CBBF-4467-8349-CB0162117FEC}">
      <dgm:prSet phldrT="[טקסט]" custT="1"/>
      <dgm:spPr/>
      <dgm:t>
        <a:bodyPr/>
        <a:lstStyle/>
        <a:p>
          <a:pPr rtl="0"/>
          <a:r>
            <a:rPr lang="en-US" sz="1500" b="1" dirty="0"/>
            <a:t>Application</a:t>
          </a:r>
          <a:endParaRPr lang="he-IL" sz="1500" b="1" dirty="0"/>
        </a:p>
      </dgm:t>
    </dgm:pt>
    <dgm:pt modelId="{72311FC1-EE47-4B2A-B4A8-C2DF6E4761C2}" type="parTrans" cxnId="{15953E10-44FE-4C5B-9933-6A98FF596524}">
      <dgm:prSet/>
      <dgm:spPr/>
      <dgm:t>
        <a:bodyPr/>
        <a:lstStyle/>
        <a:p>
          <a:pPr rtl="1"/>
          <a:endParaRPr lang="he-IL"/>
        </a:p>
      </dgm:t>
    </dgm:pt>
    <dgm:pt modelId="{02BB596F-218F-4838-AC35-7C7C19BA1CE5}" type="sibTrans" cxnId="{15953E10-44FE-4C5B-9933-6A98FF596524}">
      <dgm:prSet/>
      <dgm:spPr/>
      <dgm:t>
        <a:bodyPr/>
        <a:lstStyle/>
        <a:p>
          <a:pPr rtl="1"/>
          <a:endParaRPr lang="he-IL"/>
        </a:p>
      </dgm:t>
    </dgm:pt>
    <dgm:pt modelId="{16BCA3DF-FA49-4E09-84B7-A8642E234F2E}">
      <dgm:prSet phldrT="[טקסט]" custT="1"/>
      <dgm:spPr/>
      <dgm:t>
        <a:bodyPr/>
        <a:lstStyle/>
        <a:p>
          <a:pPr rtl="0"/>
          <a:r>
            <a:rPr lang="en-US" sz="1500" b="1" dirty="0"/>
            <a:t>Meeting the admission requirements of the University and the relevant departments.</a:t>
          </a:r>
          <a:endParaRPr lang="he-IL" sz="1500" b="1" dirty="0"/>
        </a:p>
      </dgm:t>
    </dgm:pt>
    <dgm:pt modelId="{FC4AD5DF-B35F-42E3-B1AA-DD9EFD6D4384}" type="parTrans" cxnId="{5DC64866-0760-4736-A34E-D8279A4410BA}">
      <dgm:prSet/>
      <dgm:spPr/>
      <dgm:t>
        <a:bodyPr/>
        <a:lstStyle/>
        <a:p>
          <a:pPr rtl="1"/>
          <a:endParaRPr lang="he-IL"/>
        </a:p>
      </dgm:t>
    </dgm:pt>
    <dgm:pt modelId="{34E9096D-BA98-4FC6-9890-D82D4E1359C0}" type="sibTrans" cxnId="{5DC64866-0760-4736-A34E-D8279A4410BA}">
      <dgm:prSet/>
      <dgm:spPr/>
      <dgm:t>
        <a:bodyPr/>
        <a:lstStyle/>
        <a:p>
          <a:pPr rtl="1"/>
          <a:endParaRPr lang="he-IL"/>
        </a:p>
      </dgm:t>
    </dgm:pt>
    <dgm:pt modelId="{D6CAB543-67B2-4BD1-A910-61DF43F2AEEB}">
      <dgm:prSet phldrT="[טקסט]" custT="1"/>
      <dgm:spPr/>
      <dgm:t>
        <a:bodyPr/>
        <a:lstStyle/>
        <a:p>
          <a:pPr rtl="0"/>
          <a:r>
            <a:rPr lang="en-US" sz="1500" b="1" dirty="0"/>
            <a:t>Towards Stage B</a:t>
          </a:r>
          <a:endParaRPr lang="he-IL" sz="1500" b="1" dirty="0"/>
        </a:p>
      </dgm:t>
    </dgm:pt>
    <dgm:pt modelId="{20B3ABB5-D1EE-4B24-B5DD-15A7C39D9EBC}" type="parTrans" cxnId="{88EF4D79-D71C-4E4A-A836-088479BA70B1}">
      <dgm:prSet/>
      <dgm:spPr/>
      <dgm:t>
        <a:bodyPr/>
        <a:lstStyle/>
        <a:p>
          <a:pPr rtl="1"/>
          <a:endParaRPr lang="he-IL"/>
        </a:p>
      </dgm:t>
    </dgm:pt>
    <dgm:pt modelId="{6668E76C-EB71-4BB5-B287-4E30DB401F23}" type="sibTrans" cxnId="{88EF4D79-D71C-4E4A-A836-088479BA70B1}">
      <dgm:prSet/>
      <dgm:spPr/>
      <dgm:t>
        <a:bodyPr/>
        <a:lstStyle/>
        <a:p>
          <a:pPr rtl="1"/>
          <a:endParaRPr lang="he-IL"/>
        </a:p>
      </dgm:t>
    </dgm:pt>
    <dgm:pt modelId="{BFC11DBE-0D9D-4C2C-B04B-154F4CD27D98}">
      <dgm:prSet phldrT="[טקסט]" custT="1"/>
      <dgm:spPr/>
      <dgm:t>
        <a:bodyPr/>
        <a:lstStyle/>
        <a:p>
          <a:pPr marL="57150" lvl="1" indent="0" defTabSz="488950" rtl="0">
            <a:spcBef>
              <a:spcPct val="0"/>
            </a:spcBef>
            <a:spcAft>
              <a:spcPct val="15000"/>
            </a:spcAft>
            <a:buFont typeface="Arial" panose="020B0604020202020204" pitchFamily="34" charset="0"/>
            <a:buChar char="•"/>
          </a:pPr>
          <a:r>
            <a:rPr lang="en-US" sz="1000" b="0" dirty="0"/>
            <a:t> </a:t>
          </a:r>
          <a:r>
            <a:rPr lang="en-US" sz="1000" b="1" dirty="0"/>
            <a:t>The steps towards the transition to Stage B will take place no later than 18 months from the beginning of stage A.</a:t>
          </a:r>
          <a:endParaRPr lang="he-IL" sz="1000" b="1" dirty="0"/>
        </a:p>
      </dgm:t>
    </dgm:pt>
    <dgm:pt modelId="{8A0768E1-A046-44A4-A579-5A89EA876FE3}" type="parTrans" cxnId="{63DAE01A-67FD-46EC-9D0E-E7A1A564D70F}">
      <dgm:prSet/>
      <dgm:spPr/>
      <dgm:t>
        <a:bodyPr/>
        <a:lstStyle/>
        <a:p>
          <a:pPr rtl="1"/>
          <a:endParaRPr lang="he-IL"/>
        </a:p>
      </dgm:t>
    </dgm:pt>
    <dgm:pt modelId="{2490DBAF-41FC-42F9-AA8D-443619E7DC82}" type="sibTrans" cxnId="{63DAE01A-67FD-46EC-9D0E-E7A1A564D70F}">
      <dgm:prSet/>
      <dgm:spPr/>
      <dgm:t>
        <a:bodyPr/>
        <a:lstStyle/>
        <a:p>
          <a:pPr rtl="1"/>
          <a:endParaRPr lang="he-IL"/>
        </a:p>
      </dgm:t>
    </dgm:pt>
    <dgm:pt modelId="{B4C0A7B0-BE36-458E-8473-BBB14B558AA4}">
      <dgm:prSet custT="1"/>
      <dgm:spPr/>
      <dgm:t>
        <a:bodyPr/>
        <a:lstStyle/>
        <a:p>
          <a:pPr rtl="0"/>
          <a:r>
            <a:rPr lang="en-US" sz="1500" b="1" dirty="0"/>
            <a:t>Acceptance </a:t>
          </a:r>
          <a:endParaRPr lang="he-IL" sz="1500" b="1" dirty="0"/>
        </a:p>
        <a:p>
          <a:pPr rtl="1"/>
          <a:endParaRPr lang="he-IL" sz="1000" b="1" dirty="0"/>
        </a:p>
        <a:p>
          <a:pPr rtl="1"/>
          <a:endParaRPr lang="he-IL" sz="1000" b="1" dirty="0"/>
        </a:p>
      </dgm:t>
    </dgm:pt>
    <dgm:pt modelId="{16C02CFF-B4B4-46E8-9A98-6DE738BCBF43}" type="parTrans" cxnId="{030B7A91-4985-4DF0-B06D-B67BF6E88E81}">
      <dgm:prSet/>
      <dgm:spPr/>
      <dgm:t>
        <a:bodyPr/>
        <a:lstStyle/>
        <a:p>
          <a:pPr rtl="1"/>
          <a:endParaRPr lang="he-IL"/>
        </a:p>
      </dgm:t>
    </dgm:pt>
    <dgm:pt modelId="{1AADD4E6-C90E-4D4A-B8D5-4C69F2266B84}" type="sibTrans" cxnId="{030B7A91-4985-4DF0-B06D-B67BF6E88E81}">
      <dgm:prSet/>
      <dgm:spPr/>
      <dgm:t>
        <a:bodyPr/>
        <a:lstStyle/>
        <a:p>
          <a:pPr rtl="1"/>
          <a:endParaRPr lang="he-IL"/>
        </a:p>
      </dgm:t>
    </dgm:pt>
    <dgm:pt modelId="{CD75BF7A-F334-4E6C-B9E6-900146D425B3}">
      <dgm:prSet custT="1"/>
      <dgm:spPr/>
      <dgm:t>
        <a:bodyPr/>
        <a:lstStyle/>
        <a:p>
          <a:pPr rtl="0"/>
          <a:r>
            <a:rPr lang="en-US" sz="1500" b="1" dirty="0"/>
            <a:t>Stage A</a:t>
          </a:r>
          <a:endParaRPr lang="he-IL" sz="1500" b="1" dirty="0"/>
        </a:p>
      </dgm:t>
    </dgm:pt>
    <dgm:pt modelId="{46C7C3FA-E82E-435E-A54C-3094A3EAE04E}" type="parTrans" cxnId="{76CFCE58-4441-4D66-A643-4597DB28F1DE}">
      <dgm:prSet/>
      <dgm:spPr/>
      <dgm:t>
        <a:bodyPr/>
        <a:lstStyle/>
        <a:p>
          <a:pPr rtl="1"/>
          <a:endParaRPr lang="he-IL"/>
        </a:p>
      </dgm:t>
    </dgm:pt>
    <dgm:pt modelId="{35430515-40CD-42CD-AF3D-7EBB9B6176AB}" type="sibTrans" cxnId="{76CFCE58-4441-4D66-A643-4597DB28F1DE}">
      <dgm:prSet/>
      <dgm:spPr/>
      <dgm:t>
        <a:bodyPr/>
        <a:lstStyle/>
        <a:p>
          <a:pPr rtl="1"/>
          <a:endParaRPr lang="he-IL"/>
        </a:p>
      </dgm:t>
    </dgm:pt>
    <dgm:pt modelId="{2EDC89DC-70CC-4C73-936C-FD6F10F84F12}">
      <dgm:prSet custT="1"/>
      <dgm:spPr/>
      <dgm:t>
        <a:bodyPr/>
        <a:lstStyle/>
        <a:p>
          <a:pPr rtl="0"/>
          <a:endParaRPr lang="he-IL" sz="1300" b="1" dirty="0"/>
        </a:p>
      </dgm:t>
    </dgm:pt>
    <dgm:pt modelId="{5885E124-6484-41F5-868A-0755CF061CE3}" type="parTrans" cxnId="{B91C3487-1A86-485A-81D7-26E73F37251F}">
      <dgm:prSet/>
      <dgm:spPr/>
      <dgm:t>
        <a:bodyPr/>
        <a:lstStyle/>
        <a:p>
          <a:pPr rtl="1"/>
          <a:endParaRPr lang="he-IL"/>
        </a:p>
      </dgm:t>
    </dgm:pt>
    <dgm:pt modelId="{E9376150-F286-4BFD-9FAE-E86FEBFCB8BD}" type="sibTrans" cxnId="{B91C3487-1A86-485A-81D7-26E73F37251F}">
      <dgm:prSet/>
      <dgm:spPr/>
      <dgm:t>
        <a:bodyPr/>
        <a:lstStyle/>
        <a:p>
          <a:pPr rtl="1"/>
          <a:endParaRPr lang="he-IL"/>
        </a:p>
      </dgm:t>
    </dgm:pt>
    <dgm:pt modelId="{7C45B8B7-EF6A-4E94-BD7F-550F44A3E86A}">
      <dgm:prSet/>
      <dgm:spPr/>
      <dgm:t>
        <a:bodyPr/>
        <a:lstStyle/>
        <a:p>
          <a:pPr rtl="0"/>
          <a:r>
            <a:rPr lang="en-US" b="1" dirty="0">
              <a:cs typeface="+mn-cs"/>
            </a:rPr>
            <a:t>Second meeting of the advisory committee </a:t>
          </a:r>
          <a:r>
            <a:rPr lang="he-IL" b="1" dirty="0">
              <a:cs typeface="+mn-cs"/>
            </a:rPr>
            <a:t>-</a:t>
          </a:r>
          <a:r>
            <a:rPr lang="en-US" b="1" dirty="0">
              <a:cs typeface="+mn-cs"/>
            </a:rPr>
            <a:t> Two years from the date of transition to Stage B</a:t>
          </a:r>
          <a:endParaRPr lang="he-IL" b="1" dirty="0">
            <a:cs typeface="+mn-cs"/>
          </a:endParaRPr>
        </a:p>
      </dgm:t>
    </dgm:pt>
    <dgm:pt modelId="{D0864CEE-F68B-428A-A8C8-104E090A6E8E}" type="parTrans" cxnId="{15DA8047-BEB6-43C0-ADD1-36F01BB42F07}">
      <dgm:prSet/>
      <dgm:spPr/>
      <dgm:t>
        <a:bodyPr/>
        <a:lstStyle/>
        <a:p>
          <a:pPr rtl="1"/>
          <a:endParaRPr lang="he-IL"/>
        </a:p>
      </dgm:t>
    </dgm:pt>
    <dgm:pt modelId="{F6E6D022-D64A-401F-816A-CD17772FE925}" type="sibTrans" cxnId="{15DA8047-BEB6-43C0-ADD1-36F01BB42F07}">
      <dgm:prSet/>
      <dgm:spPr/>
      <dgm:t>
        <a:bodyPr/>
        <a:lstStyle/>
        <a:p>
          <a:pPr rtl="1"/>
          <a:endParaRPr lang="he-IL"/>
        </a:p>
      </dgm:t>
    </dgm:pt>
    <dgm:pt modelId="{90BBC1D0-FF62-489D-82FC-30DBFEAFD2AA}">
      <dgm:prSet custT="1"/>
      <dgm:spPr/>
      <dgm:t>
        <a:bodyPr/>
        <a:lstStyle/>
        <a:p>
          <a:pPr rtl="0"/>
          <a:r>
            <a:rPr lang="en-US" sz="1100" b="1" dirty="0"/>
            <a:t>List of items to take care of:</a:t>
          </a:r>
          <a:endParaRPr lang="he-IL" sz="1100" b="1" dirty="0"/>
        </a:p>
      </dgm:t>
    </dgm:pt>
    <dgm:pt modelId="{70B4DC60-9D78-4364-B482-721A7DD7C5E4}" type="parTrans" cxnId="{24464FCA-028A-4EFC-936F-8E33086ABFEF}">
      <dgm:prSet/>
      <dgm:spPr/>
      <dgm:t>
        <a:bodyPr/>
        <a:lstStyle/>
        <a:p>
          <a:pPr rtl="1"/>
          <a:endParaRPr lang="he-IL"/>
        </a:p>
      </dgm:t>
    </dgm:pt>
    <dgm:pt modelId="{DFF5CC92-FDC2-4B31-ABCF-FF6899578AD5}" type="sibTrans" cxnId="{24464FCA-028A-4EFC-936F-8E33086ABFEF}">
      <dgm:prSet/>
      <dgm:spPr/>
      <dgm:t>
        <a:bodyPr/>
        <a:lstStyle/>
        <a:p>
          <a:pPr rtl="1"/>
          <a:endParaRPr lang="he-IL"/>
        </a:p>
      </dgm:t>
    </dgm:pt>
    <dgm:pt modelId="{6FBDB40F-F7E6-480B-A8DA-39542AB80DA9}">
      <dgm:prSet custT="1"/>
      <dgm:spPr/>
      <dgm:t>
        <a:bodyPr/>
        <a:lstStyle/>
        <a:p>
          <a:pPr rtl="0"/>
          <a:r>
            <a:rPr lang="en-US" sz="1200" b="1" dirty="0"/>
            <a:t>The doctoral dissertation will be submitted no later than 5 years from the commencement date.</a:t>
          </a:r>
          <a:endParaRPr lang="he-IL" sz="1200" b="1" dirty="0"/>
        </a:p>
      </dgm:t>
    </dgm:pt>
    <dgm:pt modelId="{741DD92F-AC17-476B-90AC-B07826C2FF8C}" type="parTrans" cxnId="{B9682895-4E24-4E8E-82B3-0E35ED41FC38}">
      <dgm:prSet/>
      <dgm:spPr/>
      <dgm:t>
        <a:bodyPr/>
        <a:lstStyle/>
        <a:p>
          <a:pPr rtl="1"/>
          <a:endParaRPr lang="he-IL"/>
        </a:p>
      </dgm:t>
    </dgm:pt>
    <dgm:pt modelId="{EE8ACD36-803D-4F30-ABB7-C956BAF9FCE3}" type="sibTrans" cxnId="{B9682895-4E24-4E8E-82B3-0E35ED41FC38}">
      <dgm:prSet/>
      <dgm:spPr/>
      <dgm:t>
        <a:bodyPr/>
        <a:lstStyle/>
        <a:p>
          <a:pPr rtl="1"/>
          <a:endParaRPr lang="he-IL"/>
        </a:p>
      </dgm:t>
    </dgm:pt>
    <dgm:pt modelId="{DA07E5C6-A39C-4C89-A8B2-60066A60EE89}">
      <dgm:prSet custT="1"/>
      <dgm:spPr/>
      <dgm:t>
        <a:bodyPr/>
        <a:lstStyle/>
        <a:p>
          <a:pPr rtl="0"/>
          <a:r>
            <a:rPr lang="en-US" sz="1100" b="1" dirty="0"/>
            <a:t>The evaluation process, and revising the dissertation, if necessary, lasts between two to six months (on average).</a:t>
          </a:r>
          <a:endParaRPr lang="he-IL" sz="1100" b="1" dirty="0"/>
        </a:p>
      </dgm:t>
    </dgm:pt>
    <dgm:pt modelId="{D9E08635-89CD-4028-B52C-219C2C10DE87}" type="parTrans" cxnId="{F0354331-948C-443A-A41E-DBFEEAA47B74}">
      <dgm:prSet/>
      <dgm:spPr/>
      <dgm:t>
        <a:bodyPr/>
        <a:lstStyle/>
        <a:p>
          <a:pPr rtl="1"/>
          <a:endParaRPr lang="he-IL"/>
        </a:p>
      </dgm:t>
    </dgm:pt>
    <dgm:pt modelId="{16342460-4B16-42D3-8F31-0C7CE5F46477}" type="sibTrans" cxnId="{F0354331-948C-443A-A41E-DBFEEAA47B74}">
      <dgm:prSet/>
      <dgm:spPr/>
      <dgm:t>
        <a:bodyPr/>
        <a:lstStyle/>
        <a:p>
          <a:pPr rtl="1"/>
          <a:endParaRPr lang="he-IL"/>
        </a:p>
      </dgm:t>
    </dgm:pt>
    <dgm:pt modelId="{47558BFF-1834-4DFE-A75E-C62A38A60DEE}">
      <dgm:prSet custT="1"/>
      <dgm:spPr/>
      <dgm:t>
        <a:bodyPr/>
        <a:lstStyle/>
        <a:p>
          <a:pPr rtl="0"/>
          <a:r>
            <a:rPr lang="en-US" sz="1000" b="0" dirty="0"/>
            <a:t> </a:t>
          </a:r>
          <a:r>
            <a:rPr lang="en-US" sz="1150" b="1" dirty="0"/>
            <a:t>Stage A lasts from the commencement date until the approval of the research proposal. The proposal should be submitted to the authority no later than 18 months.</a:t>
          </a:r>
          <a:endParaRPr lang="he-IL" sz="1150" b="1" dirty="0"/>
        </a:p>
      </dgm:t>
    </dgm:pt>
    <dgm:pt modelId="{7A2D45F0-0A3B-42AF-846F-47B9F049DD6D}" type="parTrans" cxnId="{1A2E6177-C691-41DA-BBD8-CD13A2707C7A}">
      <dgm:prSet/>
      <dgm:spPr/>
      <dgm:t>
        <a:bodyPr/>
        <a:lstStyle/>
        <a:p>
          <a:pPr rtl="1"/>
          <a:endParaRPr lang="he-IL"/>
        </a:p>
      </dgm:t>
    </dgm:pt>
    <dgm:pt modelId="{0A4E4AE1-2208-4E69-BF70-814616DAF6CC}" type="sibTrans" cxnId="{1A2E6177-C691-41DA-BBD8-CD13A2707C7A}">
      <dgm:prSet/>
      <dgm:spPr/>
      <dgm:t>
        <a:bodyPr/>
        <a:lstStyle/>
        <a:p>
          <a:pPr rtl="1"/>
          <a:endParaRPr lang="he-IL"/>
        </a:p>
      </dgm:t>
    </dgm:pt>
    <dgm:pt modelId="{291F346C-3187-4AD7-A294-BC0005B5703E}">
      <dgm:prSet custT="1"/>
      <dgm:spPr/>
      <dgm:t>
        <a:bodyPr/>
        <a:lstStyle/>
        <a:p>
          <a:pPr rtl="0"/>
          <a:r>
            <a:rPr lang="en-US" sz="1500" b="1" dirty="0"/>
            <a:t>PhD</a:t>
          </a:r>
          <a:r>
            <a:rPr lang="en-US" sz="1500" b="1" baseline="0" dirty="0"/>
            <a:t> approval </a:t>
          </a:r>
          <a:endParaRPr lang="he-IL" sz="1500" b="1" dirty="0"/>
        </a:p>
      </dgm:t>
    </dgm:pt>
    <dgm:pt modelId="{5A48CACD-7562-48FE-9757-7119D6ADEE5E}" type="sibTrans" cxnId="{A36A72A8-540D-46F3-A79B-EA13DE2FA41F}">
      <dgm:prSet/>
      <dgm:spPr/>
      <dgm:t>
        <a:bodyPr/>
        <a:lstStyle/>
        <a:p>
          <a:pPr rtl="1"/>
          <a:endParaRPr lang="he-IL"/>
        </a:p>
      </dgm:t>
    </dgm:pt>
    <dgm:pt modelId="{BD8D9D2B-0BB7-4CF6-B12D-2554CF2BB2B9}" type="parTrans" cxnId="{A36A72A8-540D-46F3-A79B-EA13DE2FA41F}">
      <dgm:prSet/>
      <dgm:spPr/>
      <dgm:t>
        <a:bodyPr/>
        <a:lstStyle/>
        <a:p>
          <a:pPr rtl="1"/>
          <a:endParaRPr lang="he-IL"/>
        </a:p>
      </dgm:t>
    </dgm:pt>
    <dgm:pt modelId="{17B02B39-827E-40B0-A6DB-D38112A1C8D5}">
      <dgm:prSet custT="1"/>
      <dgm:spPr/>
      <dgm:t>
        <a:bodyPr/>
        <a:lstStyle/>
        <a:p>
          <a:pPr rtl="0"/>
          <a:r>
            <a:rPr lang="en-US" sz="1500" b="1" dirty="0"/>
            <a:t>Evaluation</a:t>
          </a:r>
          <a:r>
            <a:rPr lang="en-US" sz="1500" b="1" baseline="0" dirty="0"/>
            <a:t> process</a:t>
          </a:r>
          <a:endParaRPr lang="he-IL" sz="1500" b="1" dirty="0"/>
        </a:p>
      </dgm:t>
    </dgm:pt>
    <dgm:pt modelId="{8D2E7419-C606-4375-9347-1DA38D944877}" type="sibTrans" cxnId="{47EBF61B-1295-4091-A901-C3914A6A5B99}">
      <dgm:prSet/>
      <dgm:spPr/>
      <dgm:t>
        <a:bodyPr/>
        <a:lstStyle/>
        <a:p>
          <a:pPr rtl="1"/>
          <a:endParaRPr lang="he-IL"/>
        </a:p>
      </dgm:t>
    </dgm:pt>
    <dgm:pt modelId="{1BADAAE1-E82C-4E2E-B1AC-4C0C77BBEF92}" type="parTrans" cxnId="{47EBF61B-1295-4091-A901-C3914A6A5B99}">
      <dgm:prSet/>
      <dgm:spPr/>
      <dgm:t>
        <a:bodyPr/>
        <a:lstStyle/>
        <a:p>
          <a:pPr rtl="1"/>
          <a:endParaRPr lang="he-IL"/>
        </a:p>
      </dgm:t>
    </dgm:pt>
    <dgm:pt modelId="{EF5E6F26-DF61-4AA6-BB58-BA4CB958D282}">
      <dgm:prSet custT="1"/>
      <dgm:spPr/>
      <dgm:t>
        <a:bodyPr/>
        <a:lstStyle/>
        <a:p>
          <a:pPr rtl="0"/>
          <a:r>
            <a:rPr lang="en-US" sz="1500" b="1" dirty="0"/>
            <a:t>Towards submission </a:t>
          </a:r>
          <a:endParaRPr lang="he-IL" sz="1500" b="1" dirty="0"/>
        </a:p>
      </dgm:t>
    </dgm:pt>
    <dgm:pt modelId="{04461FC0-2768-4D30-B824-E4E1504B5EF0}" type="sibTrans" cxnId="{A2E821D4-1BEB-432D-BC36-FF4F8574B6DB}">
      <dgm:prSet/>
      <dgm:spPr/>
      <dgm:t>
        <a:bodyPr/>
        <a:lstStyle/>
        <a:p>
          <a:pPr rtl="1"/>
          <a:endParaRPr lang="he-IL"/>
        </a:p>
      </dgm:t>
    </dgm:pt>
    <dgm:pt modelId="{30A5F4C2-CB8B-46F0-A88C-ECB27DAC88A2}" type="parTrans" cxnId="{A2E821D4-1BEB-432D-BC36-FF4F8574B6DB}">
      <dgm:prSet/>
      <dgm:spPr/>
      <dgm:t>
        <a:bodyPr/>
        <a:lstStyle/>
        <a:p>
          <a:pPr rtl="1"/>
          <a:endParaRPr lang="he-IL"/>
        </a:p>
      </dgm:t>
    </dgm:pt>
    <dgm:pt modelId="{B40F4E9E-5741-48A9-AF99-B39143AC2DAE}">
      <dgm:prSet custT="1"/>
      <dgm:spPr/>
      <dgm:t>
        <a:bodyPr/>
        <a:lstStyle/>
        <a:p>
          <a:pPr rtl="0"/>
          <a:r>
            <a:rPr lang="en-US" sz="1500" b="1" dirty="0"/>
            <a:t>Stage B</a:t>
          </a:r>
          <a:endParaRPr lang="he-IL" sz="1500" b="1" dirty="0"/>
        </a:p>
      </dgm:t>
    </dgm:pt>
    <dgm:pt modelId="{95DFC31F-33ED-4301-B5E1-E9DB90DCF070}" type="sibTrans" cxnId="{16DCE1DB-4CEC-4EF8-85CC-9F29A7352E05}">
      <dgm:prSet/>
      <dgm:spPr/>
      <dgm:t>
        <a:bodyPr/>
        <a:lstStyle/>
        <a:p>
          <a:pPr rtl="1"/>
          <a:endParaRPr lang="he-IL"/>
        </a:p>
      </dgm:t>
    </dgm:pt>
    <dgm:pt modelId="{715D907D-0A20-4F6E-B200-B3E8138FD47B}" type="parTrans" cxnId="{16DCE1DB-4CEC-4EF8-85CC-9F29A7352E05}">
      <dgm:prSet/>
      <dgm:spPr/>
      <dgm:t>
        <a:bodyPr/>
        <a:lstStyle/>
        <a:p>
          <a:pPr rtl="1"/>
          <a:endParaRPr lang="he-IL"/>
        </a:p>
      </dgm:t>
    </dgm:pt>
    <dgm:pt modelId="{0D349E6A-2FC2-43A5-9621-616C9599B1BB}">
      <dgm:prSet custT="1"/>
      <dgm:spPr/>
      <dgm:t>
        <a:bodyPr/>
        <a:lstStyle/>
        <a:p>
          <a:pPr rtl="0"/>
          <a:r>
            <a:rPr lang="en-US" sz="1500" b="1" dirty="0"/>
            <a:t>Finding a suitable advisor.</a:t>
          </a:r>
          <a:endParaRPr lang="he-IL" sz="1500" b="1" dirty="0"/>
        </a:p>
      </dgm:t>
    </dgm:pt>
    <dgm:pt modelId="{617BE1DB-A4BB-4E02-9D9D-E53C44751D8D}" type="parTrans" cxnId="{12BE1515-E3DE-4D9B-80FD-3A87356ADCAF}">
      <dgm:prSet/>
      <dgm:spPr/>
      <dgm:t>
        <a:bodyPr/>
        <a:lstStyle/>
        <a:p>
          <a:pPr rtl="1"/>
          <a:endParaRPr lang="he-IL"/>
        </a:p>
      </dgm:t>
    </dgm:pt>
    <dgm:pt modelId="{9593F400-AAC2-4A5F-B335-263C9A625717}" type="sibTrans" cxnId="{12BE1515-E3DE-4D9B-80FD-3A87356ADCAF}">
      <dgm:prSet/>
      <dgm:spPr/>
      <dgm:t>
        <a:bodyPr/>
        <a:lstStyle/>
        <a:p>
          <a:pPr rtl="1"/>
          <a:endParaRPr lang="he-IL"/>
        </a:p>
      </dgm:t>
    </dgm:pt>
    <dgm:pt modelId="{4B31C30A-7CE3-4DE2-B99C-E755708FCD09}">
      <dgm:prSet custT="1"/>
      <dgm:spPr/>
      <dgm:t>
        <a:bodyPr/>
        <a:lstStyle/>
        <a:p>
          <a:pPr rtl="0"/>
          <a:r>
            <a:rPr lang="en-US" sz="1500" b="1" dirty="0"/>
            <a:t>Completing the online registration</a:t>
          </a:r>
          <a:r>
            <a:rPr lang="en-US" sz="1500" b="0" dirty="0"/>
            <a:t>.</a:t>
          </a:r>
          <a:endParaRPr lang="he-IL" sz="1500" b="0" dirty="0"/>
        </a:p>
      </dgm:t>
    </dgm:pt>
    <dgm:pt modelId="{65F97314-D17A-4E31-A173-F1050F32D89E}" type="parTrans" cxnId="{5FB269AA-4A07-49A5-921F-C497A3A5FB35}">
      <dgm:prSet/>
      <dgm:spPr/>
      <dgm:t>
        <a:bodyPr/>
        <a:lstStyle/>
        <a:p>
          <a:pPr rtl="1"/>
          <a:endParaRPr lang="he-IL"/>
        </a:p>
      </dgm:t>
    </dgm:pt>
    <dgm:pt modelId="{8557F67A-3E72-4E06-96B9-50FBBCD425DA}" type="sibTrans" cxnId="{5FB269AA-4A07-49A5-921F-C497A3A5FB35}">
      <dgm:prSet/>
      <dgm:spPr/>
      <dgm:t>
        <a:bodyPr/>
        <a:lstStyle/>
        <a:p>
          <a:pPr rtl="1"/>
          <a:endParaRPr lang="he-IL"/>
        </a:p>
      </dgm:t>
    </dgm:pt>
    <dgm:pt modelId="{924C6987-DB61-4DB1-865A-9966F0F642CE}">
      <dgm:prSet custT="1"/>
      <dgm:spPr/>
      <dgm:t>
        <a:bodyPr/>
        <a:lstStyle/>
        <a:p>
          <a:pPr rtl="0"/>
          <a:r>
            <a:rPr lang="en-US" sz="1300" b="1" dirty="0"/>
            <a:t>The student must register in the </a:t>
          </a:r>
          <a:r>
            <a:rPr lang="en-US" sz="1300" b="1" dirty="0" err="1"/>
            <a:t>Rishum</a:t>
          </a:r>
          <a:r>
            <a:rPr lang="en-US" sz="1300" b="1" dirty="0"/>
            <a:t>-Net system.</a:t>
          </a:r>
          <a:endParaRPr lang="he-IL" sz="1300" b="1" dirty="0"/>
        </a:p>
      </dgm:t>
    </dgm:pt>
    <dgm:pt modelId="{3151EC52-5A38-478D-9B54-66A6B75B2E28}" type="parTrans" cxnId="{D6FF042F-282E-4960-B0F7-FDA86A01D814}">
      <dgm:prSet/>
      <dgm:spPr/>
      <dgm:t>
        <a:bodyPr/>
        <a:lstStyle/>
        <a:p>
          <a:pPr rtl="1"/>
          <a:endParaRPr lang="he-IL"/>
        </a:p>
      </dgm:t>
    </dgm:pt>
    <dgm:pt modelId="{8D4F3507-9876-4F96-A97F-8C51EE53C063}" type="sibTrans" cxnId="{D6FF042F-282E-4960-B0F7-FDA86A01D814}">
      <dgm:prSet/>
      <dgm:spPr/>
      <dgm:t>
        <a:bodyPr/>
        <a:lstStyle/>
        <a:p>
          <a:pPr rtl="1"/>
          <a:endParaRPr lang="he-IL"/>
        </a:p>
      </dgm:t>
    </dgm:pt>
    <dgm:pt modelId="{8A6E41E9-018D-4B18-92E3-ECA15562BF94}">
      <dgm:prSet custT="1"/>
      <dgm:spPr/>
      <dgm:t>
        <a:bodyPr/>
        <a:lstStyle/>
        <a:p>
          <a:pPr rtl="0"/>
          <a:r>
            <a:rPr lang="en-US" sz="1300" b="1" dirty="0"/>
            <a:t>The doctoral clock starts from the date of commencement </a:t>
          </a:r>
          <a:r>
            <a:rPr lang="en-US" sz="1300" b="1" dirty="0">
              <a:solidFill>
                <a:srgbClr val="FF0000"/>
              </a:solidFill>
            </a:rPr>
            <a:t>and lasts for 5 years</a:t>
          </a:r>
          <a:r>
            <a:rPr lang="en-US" sz="1300" b="0" dirty="0">
              <a:solidFill>
                <a:srgbClr val="FF0000"/>
              </a:solidFill>
            </a:rPr>
            <a:t>.</a:t>
          </a:r>
          <a:endParaRPr lang="he-IL" sz="1300" b="0" dirty="0">
            <a:solidFill>
              <a:srgbClr val="FF0000"/>
            </a:solidFill>
          </a:endParaRPr>
        </a:p>
      </dgm:t>
    </dgm:pt>
    <dgm:pt modelId="{717410BA-5DA0-4597-BE0B-AEBBB52702EE}" type="parTrans" cxnId="{59F0D4EF-82C7-4849-B4D4-C8A867C97F64}">
      <dgm:prSet/>
      <dgm:spPr/>
      <dgm:t>
        <a:bodyPr/>
        <a:lstStyle/>
        <a:p>
          <a:pPr rtl="1"/>
          <a:endParaRPr lang="he-IL"/>
        </a:p>
      </dgm:t>
    </dgm:pt>
    <dgm:pt modelId="{6D15C75A-696C-41A7-BE49-EB457C7C4946}" type="sibTrans" cxnId="{59F0D4EF-82C7-4849-B4D4-C8A867C97F64}">
      <dgm:prSet/>
      <dgm:spPr/>
      <dgm:t>
        <a:bodyPr/>
        <a:lstStyle/>
        <a:p>
          <a:pPr rtl="1"/>
          <a:endParaRPr lang="he-IL"/>
        </a:p>
      </dgm:t>
    </dgm:pt>
    <dgm:pt modelId="{142E774C-872F-4630-AF2E-7F456FEC7C3E}">
      <dgm:prSet custT="1"/>
      <dgm:spPr/>
      <dgm:t>
        <a:bodyPr/>
        <a:lstStyle/>
        <a:p>
          <a:pPr rtl="0"/>
          <a:r>
            <a:rPr lang="en-US" sz="1150" b="1" dirty="0"/>
            <a:t>Courses are taken with the recommendation of the advisor/s and the research proposal is written.</a:t>
          </a:r>
          <a:endParaRPr lang="he-IL" sz="1150" b="1" dirty="0"/>
        </a:p>
      </dgm:t>
    </dgm:pt>
    <dgm:pt modelId="{B8C8B2DA-744C-429F-8F50-846FC56E8BA8}" type="parTrans" cxnId="{EC86923E-E10C-4F15-92B0-BD6BBB8D8D0B}">
      <dgm:prSet/>
      <dgm:spPr/>
      <dgm:t>
        <a:bodyPr/>
        <a:lstStyle/>
        <a:p>
          <a:pPr rtl="1"/>
          <a:endParaRPr lang="he-IL"/>
        </a:p>
      </dgm:t>
    </dgm:pt>
    <dgm:pt modelId="{728AE7F2-3778-4382-8DA6-70891A641CFD}" type="sibTrans" cxnId="{EC86923E-E10C-4F15-92B0-BD6BBB8D8D0B}">
      <dgm:prSet/>
      <dgm:spPr/>
      <dgm:t>
        <a:bodyPr/>
        <a:lstStyle/>
        <a:p>
          <a:pPr rtl="1"/>
          <a:endParaRPr lang="he-IL"/>
        </a:p>
      </dgm:t>
    </dgm:pt>
    <dgm:pt modelId="{99962C3E-3987-475B-92EE-F0859A580977}">
      <dgm:prSet custT="1"/>
      <dgm:spPr/>
      <dgm:t>
        <a:bodyPr/>
        <a:lstStyle/>
        <a:p>
          <a:pPr rtl="0"/>
          <a:r>
            <a:rPr lang="en-US" sz="1150" b="1" dirty="0"/>
            <a:t>Completion of extra courses recommended by the acceptance committee, if required.</a:t>
          </a:r>
          <a:endParaRPr lang="he-IL" sz="1150" b="1" dirty="0"/>
        </a:p>
      </dgm:t>
    </dgm:pt>
    <dgm:pt modelId="{314124E4-17E2-46A1-BA75-B02EBA9AC90D}" type="parTrans" cxnId="{4FAAAF38-4584-44A7-BD08-C83EF66A449C}">
      <dgm:prSet/>
      <dgm:spPr/>
      <dgm:t>
        <a:bodyPr/>
        <a:lstStyle/>
        <a:p>
          <a:pPr rtl="1"/>
          <a:endParaRPr lang="he-IL"/>
        </a:p>
      </dgm:t>
    </dgm:pt>
    <dgm:pt modelId="{592C0BEE-D996-493B-A7F2-D5EE3E893BA0}" type="sibTrans" cxnId="{4FAAAF38-4584-44A7-BD08-C83EF66A449C}">
      <dgm:prSet/>
      <dgm:spPr/>
      <dgm:t>
        <a:bodyPr/>
        <a:lstStyle/>
        <a:p>
          <a:pPr rtl="1"/>
          <a:endParaRPr lang="he-IL"/>
        </a:p>
      </dgm:t>
    </dgm:pt>
    <dgm:pt modelId="{03EA751E-C3D1-434D-8162-F8CDB85ABD5C}">
      <dgm:prSet custT="1"/>
      <dgm:spPr/>
      <dgm:t>
        <a:bodyPr/>
        <a:lstStyle/>
        <a:p>
          <a:pPr rtl="0"/>
          <a:r>
            <a:rPr lang="en-US" sz="1150" b="1" dirty="0"/>
            <a:t>Registration in the </a:t>
          </a:r>
          <a:r>
            <a:rPr lang="en-US" sz="1150" b="1" dirty="0" err="1"/>
            <a:t>Rishum</a:t>
          </a:r>
          <a:r>
            <a:rPr lang="en-US" sz="1150" b="1" dirty="0"/>
            <a:t>-Net system every </a:t>
          </a:r>
          <a:r>
            <a:rPr lang="en-US" sz="1200" b="1" dirty="0"/>
            <a:t>year.</a:t>
          </a:r>
          <a:endParaRPr lang="he-IL" sz="1200" b="1" dirty="0"/>
        </a:p>
      </dgm:t>
    </dgm:pt>
    <dgm:pt modelId="{03E07C9A-8D0B-4498-82AB-D521DBA1CAFB}" type="parTrans" cxnId="{97B4B760-1707-422B-B086-5EAAC57EB833}">
      <dgm:prSet/>
      <dgm:spPr/>
      <dgm:t>
        <a:bodyPr/>
        <a:lstStyle/>
        <a:p>
          <a:pPr rtl="1"/>
          <a:endParaRPr lang="he-IL"/>
        </a:p>
      </dgm:t>
    </dgm:pt>
    <dgm:pt modelId="{9921A364-0A8B-4F94-B661-486B7FC7BADF}" type="sibTrans" cxnId="{97B4B760-1707-422B-B086-5EAAC57EB833}">
      <dgm:prSet/>
      <dgm:spPr/>
      <dgm:t>
        <a:bodyPr/>
        <a:lstStyle/>
        <a:p>
          <a:pPr rtl="1"/>
          <a:endParaRPr lang="he-IL"/>
        </a:p>
      </dgm:t>
    </dgm:pt>
    <dgm:pt modelId="{126111D0-21DC-41CC-86EB-780AB0091FC2}">
      <dgm:prSet custT="1"/>
      <dgm:spPr/>
      <dgm:t>
        <a:bodyPr/>
        <a:lstStyle/>
        <a:p>
          <a:pPr marL="57150" lvl="1" indent="0" defTabSz="488950" rtl="0">
            <a:spcBef>
              <a:spcPct val="0"/>
            </a:spcBef>
            <a:spcAft>
              <a:spcPct val="15000"/>
            </a:spcAft>
          </a:pPr>
          <a:r>
            <a:rPr lang="en-US" sz="1000" b="1" dirty="0"/>
            <a:t> After the approval of the research proposal by the advisor, the Authority will appoint the members of the advisory committee.</a:t>
          </a:r>
          <a:endParaRPr lang="he-IL" sz="1000" b="1" dirty="0"/>
        </a:p>
      </dgm:t>
    </dgm:pt>
    <dgm:pt modelId="{0A7FA0AC-0780-4240-BF50-9D3F8A508519}" type="parTrans" cxnId="{058C2395-DF60-4BD9-80F6-DFD32D32A7D3}">
      <dgm:prSet/>
      <dgm:spPr/>
      <dgm:t>
        <a:bodyPr/>
        <a:lstStyle/>
        <a:p>
          <a:pPr rtl="1"/>
          <a:endParaRPr lang="he-IL"/>
        </a:p>
      </dgm:t>
    </dgm:pt>
    <dgm:pt modelId="{524FF503-47C9-452C-A6BF-E058657B22ED}" type="sibTrans" cxnId="{058C2395-DF60-4BD9-80F6-DFD32D32A7D3}">
      <dgm:prSet/>
      <dgm:spPr/>
      <dgm:t>
        <a:bodyPr/>
        <a:lstStyle/>
        <a:p>
          <a:pPr rtl="1"/>
          <a:endParaRPr lang="he-IL"/>
        </a:p>
      </dgm:t>
    </dgm:pt>
    <dgm:pt modelId="{9C3BF88D-F985-47E6-85B0-EBAE88F01C31}">
      <dgm:prSet custT="1"/>
      <dgm:spPr/>
      <dgm:t>
        <a:bodyPr/>
        <a:lstStyle/>
        <a:p>
          <a:pPr marL="57150" lvl="1" indent="0" defTabSz="488950" rtl="0">
            <a:spcBef>
              <a:spcPct val="0"/>
            </a:spcBef>
            <a:spcAft>
              <a:spcPct val="15000"/>
            </a:spcAft>
          </a:pPr>
          <a:r>
            <a:rPr lang="en-US" sz="1000" b="1" dirty="0"/>
            <a:t> Submission of the proposal for the members of the advisory committee by the advisor/s.</a:t>
          </a:r>
          <a:endParaRPr lang="he-IL" sz="1000" b="1" dirty="0"/>
        </a:p>
      </dgm:t>
    </dgm:pt>
    <dgm:pt modelId="{B46E221D-E63F-435F-828B-0C7CEA4AFFA4}" type="parTrans" cxnId="{60A36738-737B-449E-A356-B2801AB24660}">
      <dgm:prSet/>
      <dgm:spPr/>
      <dgm:t>
        <a:bodyPr/>
        <a:lstStyle/>
        <a:p>
          <a:pPr rtl="1"/>
          <a:endParaRPr lang="he-IL"/>
        </a:p>
      </dgm:t>
    </dgm:pt>
    <dgm:pt modelId="{636D8D07-1347-42A1-B43E-B395BC23905E}" type="sibTrans" cxnId="{60A36738-737B-449E-A356-B2801AB24660}">
      <dgm:prSet/>
      <dgm:spPr/>
      <dgm:t>
        <a:bodyPr/>
        <a:lstStyle/>
        <a:p>
          <a:pPr rtl="1"/>
          <a:endParaRPr lang="he-IL"/>
        </a:p>
      </dgm:t>
    </dgm:pt>
    <dgm:pt modelId="{0ED1886E-9A98-43D5-AE6A-13E915A70A19}">
      <dgm:prSet custT="1"/>
      <dgm:spPr/>
      <dgm:t>
        <a:bodyPr/>
        <a:lstStyle/>
        <a:p>
          <a:pPr marL="57150" lvl="1" indent="0" defTabSz="488950" rtl="0">
            <a:spcBef>
              <a:spcPct val="0"/>
            </a:spcBef>
            <a:spcAft>
              <a:spcPct val="15000"/>
            </a:spcAft>
          </a:pPr>
          <a:r>
            <a:rPr lang="en-US" sz="1000" b="1" dirty="0"/>
            <a:t>First meeting of the advisory committee.</a:t>
          </a:r>
          <a:endParaRPr lang="he-IL" sz="1000" b="1" dirty="0"/>
        </a:p>
      </dgm:t>
    </dgm:pt>
    <dgm:pt modelId="{A774AE4C-A90E-40ED-B7B2-08A8E0A41D6A}" type="parTrans" cxnId="{20AF7399-84DF-4740-9CF9-6990CCA8BA08}">
      <dgm:prSet/>
      <dgm:spPr/>
      <dgm:t>
        <a:bodyPr/>
        <a:lstStyle/>
        <a:p>
          <a:pPr rtl="1"/>
          <a:endParaRPr lang="he-IL"/>
        </a:p>
      </dgm:t>
    </dgm:pt>
    <dgm:pt modelId="{FCADDB02-3A6D-45B4-8413-D62F95812FCE}" type="sibTrans" cxnId="{20AF7399-84DF-4740-9CF9-6990CCA8BA08}">
      <dgm:prSet/>
      <dgm:spPr/>
      <dgm:t>
        <a:bodyPr/>
        <a:lstStyle/>
        <a:p>
          <a:pPr rtl="1"/>
          <a:endParaRPr lang="he-IL"/>
        </a:p>
      </dgm:t>
    </dgm:pt>
    <dgm:pt modelId="{2CF89FAF-543F-4904-9047-B3538DBD9FB0}">
      <dgm:prSet custT="1"/>
      <dgm:spPr/>
      <dgm:t>
        <a:bodyPr/>
        <a:lstStyle/>
        <a:p>
          <a:pPr marL="57150" lvl="1" indent="0" defTabSz="488950" rtl="0">
            <a:spcBef>
              <a:spcPct val="0"/>
            </a:spcBef>
            <a:spcAft>
              <a:spcPct val="15000"/>
            </a:spcAft>
          </a:pPr>
          <a:r>
            <a:rPr lang="en-US" sz="1000" b="1" dirty="0"/>
            <a:t> Approval of the research proposal and courses already taken.</a:t>
          </a:r>
          <a:endParaRPr lang="he-IL" sz="1000" b="1" dirty="0"/>
        </a:p>
      </dgm:t>
    </dgm:pt>
    <dgm:pt modelId="{CD8EC78E-3B92-4383-808F-DA146616789E}" type="parTrans" cxnId="{CEEC428C-C47B-4CB8-B192-17A2AC67364C}">
      <dgm:prSet/>
      <dgm:spPr/>
      <dgm:t>
        <a:bodyPr/>
        <a:lstStyle/>
        <a:p>
          <a:pPr rtl="1"/>
          <a:endParaRPr lang="he-IL"/>
        </a:p>
      </dgm:t>
    </dgm:pt>
    <dgm:pt modelId="{8AF08551-CB3C-4886-84DE-AE6A4DE9296F}" type="sibTrans" cxnId="{CEEC428C-C47B-4CB8-B192-17A2AC67364C}">
      <dgm:prSet/>
      <dgm:spPr/>
      <dgm:t>
        <a:bodyPr/>
        <a:lstStyle/>
        <a:p>
          <a:pPr rtl="1"/>
          <a:endParaRPr lang="he-IL"/>
        </a:p>
      </dgm:t>
    </dgm:pt>
    <dgm:pt modelId="{048AE9AF-1481-4097-8716-D91E7F59E5F5}">
      <dgm:prSet custT="1"/>
      <dgm:spPr/>
      <dgm:t>
        <a:bodyPr/>
        <a:lstStyle/>
        <a:p>
          <a:pPr marL="57150" lvl="1" indent="0" defTabSz="488950" rtl="0">
            <a:spcBef>
              <a:spcPct val="0"/>
            </a:spcBef>
            <a:spcAft>
              <a:spcPct val="15000"/>
            </a:spcAft>
          </a:pPr>
          <a:r>
            <a:rPr lang="en-US" sz="1000" b="1" dirty="0"/>
            <a:t> The committee may recommend additional courses depending on the subject of the research.</a:t>
          </a:r>
          <a:endParaRPr lang="he-IL" sz="1000" b="1" dirty="0"/>
        </a:p>
      </dgm:t>
    </dgm:pt>
    <dgm:pt modelId="{24E10173-1380-4D8D-8E90-CD2201ED2B49}" type="parTrans" cxnId="{2C8D0C18-9506-461E-8EA7-C03645D0FA61}">
      <dgm:prSet/>
      <dgm:spPr/>
      <dgm:t>
        <a:bodyPr/>
        <a:lstStyle/>
        <a:p>
          <a:pPr rtl="1"/>
          <a:endParaRPr lang="he-IL"/>
        </a:p>
      </dgm:t>
    </dgm:pt>
    <dgm:pt modelId="{33A23896-E492-43C3-B94C-5A05313C69AD}" type="sibTrans" cxnId="{2C8D0C18-9506-461E-8EA7-C03645D0FA61}">
      <dgm:prSet/>
      <dgm:spPr/>
      <dgm:t>
        <a:bodyPr/>
        <a:lstStyle/>
        <a:p>
          <a:pPr rtl="1"/>
          <a:endParaRPr lang="he-IL"/>
        </a:p>
      </dgm:t>
    </dgm:pt>
    <dgm:pt modelId="{215DC5AC-1CA5-4D79-BA35-2CA31B630D8C}">
      <dgm:prSet/>
      <dgm:spPr/>
      <dgm:t>
        <a:bodyPr/>
        <a:lstStyle/>
        <a:p>
          <a:pPr rtl="0"/>
          <a:r>
            <a:rPr lang="en-US" b="1" dirty="0">
              <a:cs typeface="+mn-cs"/>
            </a:rPr>
            <a:t>The committee may recommend changes to the research/dissertation</a:t>
          </a:r>
          <a:r>
            <a:rPr lang="en-US" b="0" dirty="0"/>
            <a:t>.</a:t>
          </a:r>
          <a:endParaRPr lang="he-IL" dirty="0"/>
        </a:p>
      </dgm:t>
    </dgm:pt>
    <dgm:pt modelId="{69B1BE94-6EFD-4547-A483-17279482D7A1}" type="parTrans" cxnId="{F0A1CC27-4681-4BD2-A4DC-335C5A1B4D1C}">
      <dgm:prSet/>
      <dgm:spPr/>
      <dgm:t>
        <a:bodyPr/>
        <a:lstStyle/>
        <a:p>
          <a:pPr rtl="1"/>
          <a:endParaRPr lang="he-IL"/>
        </a:p>
      </dgm:t>
    </dgm:pt>
    <dgm:pt modelId="{E3F3F315-25A6-4877-9F04-A8D127C5C5B6}" type="sibTrans" cxnId="{F0A1CC27-4681-4BD2-A4DC-335C5A1B4D1C}">
      <dgm:prSet/>
      <dgm:spPr/>
      <dgm:t>
        <a:bodyPr/>
        <a:lstStyle/>
        <a:p>
          <a:pPr rtl="1"/>
          <a:endParaRPr lang="he-IL"/>
        </a:p>
      </dgm:t>
    </dgm:pt>
    <dgm:pt modelId="{7DD8F6E4-D722-4BC5-9F05-2A5760F555A0}">
      <dgm:prSet custT="1"/>
      <dgm:spPr/>
      <dgm:t>
        <a:bodyPr/>
        <a:lstStyle/>
        <a:p>
          <a:pPr rtl="0"/>
          <a:r>
            <a:rPr lang="en-US" sz="1100" b="1" dirty="0"/>
            <a:t>Completion of courses and reporting grades to the secretariat of the department where the courses were taken.</a:t>
          </a:r>
          <a:endParaRPr lang="he-IL" sz="1100" b="1" dirty="0"/>
        </a:p>
      </dgm:t>
    </dgm:pt>
    <dgm:pt modelId="{B6A7696F-90CF-45CA-AB97-89530F870967}" type="parTrans" cxnId="{13E0E69D-2F2E-43EF-866D-7E8AA61F3C9F}">
      <dgm:prSet/>
      <dgm:spPr/>
      <dgm:t>
        <a:bodyPr/>
        <a:lstStyle/>
        <a:p>
          <a:pPr rtl="1"/>
          <a:endParaRPr lang="he-IL"/>
        </a:p>
      </dgm:t>
    </dgm:pt>
    <dgm:pt modelId="{BFB093E8-70E1-496D-BAD3-0A2A27232A85}" type="sibTrans" cxnId="{13E0E69D-2F2E-43EF-866D-7E8AA61F3C9F}">
      <dgm:prSet/>
      <dgm:spPr/>
      <dgm:t>
        <a:bodyPr/>
        <a:lstStyle/>
        <a:p>
          <a:pPr rtl="1"/>
          <a:endParaRPr lang="he-IL"/>
        </a:p>
      </dgm:t>
    </dgm:pt>
    <dgm:pt modelId="{A0F82076-6E3A-4457-B1F6-0D34B4F68154}">
      <dgm:prSet custT="1"/>
      <dgm:spPr/>
      <dgm:t>
        <a:bodyPr/>
        <a:lstStyle/>
        <a:p>
          <a:pPr rtl="0"/>
          <a:r>
            <a:rPr lang="en-US" sz="1100" b="1" dirty="0"/>
            <a:t>Finalizing the process of courses completion at the Authority.</a:t>
          </a:r>
          <a:endParaRPr lang="he-IL" sz="1100" b="1" dirty="0"/>
        </a:p>
      </dgm:t>
    </dgm:pt>
    <dgm:pt modelId="{A88392A1-F842-4369-8978-671627964B61}" type="parTrans" cxnId="{7A9109DA-2A41-45EC-9574-9C862FAD534E}">
      <dgm:prSet/>
      <dgm:spPr/>
      <dgm:t>
        <a:bodyPr/>
        <a:lstStyle/>
        <a:p>
          <a:pPr rtl="1"/>
          <a:endParaRPr lang="he-IL"/>
        </a:p>
      </dgm:t>
    </dgm:pt>
    <dgm:pt modelId="{B87F6FC9-AE97-439B-90EB-D093FA8ACF46}" type="sibTrans" cxnId="{7A9109DA-2A41-45EC-9574-9C862FAD534E}">
      <dgm:prSet/>
      <dgm:spPr/>
      <dgm:t>
        <a:bodyPr/>
        <a:lstStyle/>
        <a:p>
          <a:pPr rtl="1"/>
          <a:endParaRPr lang="he-IL"/>
        </a:p>
      </dgm:t>
    </dgm:pt>
    <dgm:pt modelId="{5CE6BB34-3B1A-4158-BEFC-05878DE6C11F}">
      <dgm:prSet custT="1"/>
      <dgm:spPr/>
      <dgm:t>
        <a:bodyPr/>
        <a:lstStyle/>
        <a:p>
          <a:pPr rtl="0"/>
          <a:r>
            <a:rPr lang="en-US" sz="1100" b="1"/>
            <a:t>Completion of the tuition.</a:t>
          </a:r>
          <a:endParaRPr lang="he-IL" sz="1100" b="1"/>
        </a:p>
      </dgm:t>
    </dgm:pt>
    <dgm:pt modelId="{C63E2DED-A876-4101-AD03-3800CC66C042}" type="parTrans" cxnId="{9B6DF90A-727E-4A51-9737-0980E0B2ACC8}">
      <dgm:prSet/>
      <dgm:spPr/>
      <dgm:t>
        <a:bodyPr/>
        <a:lstStyle/>
        <a:p>
          <a:pPr rtl="1"/>
          <a:endParaRPr lang="he-IL"/>
        </a:p>
      </dgm:t>
    </dgm:pt>
    <dgm:pt modelId="{EF446714-56F5-4F42-A221-6CC99ADDA10A}" type="sibTrans" cxnId="{9B6DF90A-727E-4A51-9737-0980E0B2ACC8}">
      <dgm:prSet/>
      <dgm:spPr/>
      <dgm:t>
        <a:bodyPr/>
        <a:lstStyle/>
        <a:p>
          <a:pPr rtl="1"/>
          <a:endParaRPr lang="he-IL"/>
        </a:p>
      </dgm:t>
    </dgm:pt>
    <dgm:pt modelId="{1981A810-EE86-42A9-949B-5898CA784791}">
      <dgm:prSet custT="1"/>
      <dgm:spPr/>
      <dgm:t>
        <a:bodyPr/>
        <a:lstStyle/>
        <a:p>
          <a:pPr rtl="0"/>
          <a:r>
            <a:rPr lang="en-US" sz="1100" b="1" dirty="0"/>
            <a:t>Submission of all documents relating to PhD evaluation as detailed on the Authority's website</a:t>
          </a:r>
          <a:endParaRPr lang="he-IL" sz="1100" b="1" dirty="0"/>
        </a:p>
      </dgm:t>
    </dgm:pt>
    <dgm:pt modelId="{B17B35E6-2580-4E12-B40F-E8F0623D4AF1}" type="parTrans" cxnId="{3B3857B9-5A15-4BC9-9E3E-194E3901CA65}">
      <dgm:prSet/>
      <dgm:spPr/>
      <dgm:t>
        <a:bodyPr/>
        <a:lstStyle/>
        <a:p>
          <a:pPr rtl="1"/>
          <a:endParaRPr lang="he-IL"/>
        </a:p>
      </dgm:t>
    </dgm:pt>
    <dgm:pt modelId="{5C264D08-AF57-4819-9176-DFEC6A3B4321}" type="sibTrans" cxnId="{3B3857B9-5A15-4BC9-9E3E-194E3901CA65}">
      <dgm:prSet/>
      <dgm:spPr/>
      <dgm:t>
        <a:bodyPr/>
        <a:lstStyle/>
        <a:p>
          <a:pPr rtl="1"/>
          <a:endParaRPr lang="he-IL"/>
        </a:p>
      </dgm:t>
    </dgm:pt>
    <dgm:pt modelId="{C6F861E4-C483-4FA2-B9BA-FC6D24F0E035}">
      <dgm:prSet custT="1"/>
      <dgm:spPr/>
      <dgm:t>
        <a:bodyPr/>
        <a:lstStyle/>
        <a:p>
          <a:pPr rtl="0"/>
          <a:r>
            <a:rPr lang="en-US" sz="1100" b="1" dirty="0"/>
            <a:t>The advisor/s will send all the documents relating to the evaluation to the Authority</a:t>
          </a:r>
          <a:r>
            <a:rPr lang="en-US" sz="1000" b="0" dirty="0"/>
            <a:t>.</a:t>
          </a:r>
          <a:endParaRPr lang="he-IL" sz="1000" b="0" dirty="0"/>
        </a:p>
      </dgm:t>
    </dgm:pt>
    <dgm:pt modelId="{FA2EBFFF-FEBD-40FE-813B-3539E281688F}" type="parTrans" cxnId="{B02EA052-71A5-4D5A-901A-10CA6A2A0C03}">
      <dgm:prSet/>
      <dgm:spPr/>
      <dgm:t>
        <a:bodyPr/>
        <a:lstStyle/>
        <a:p>
          <a:pPr rtl="1"/>
          <a:endParaRPr lang="he-IL"/>
        </a:p>
      </dgm:t>
    </dgm:pt>
    <dgm:pt modelId="{E961C01A-3E7E-4203-AEF1-85409BD7190E}" type="sibTrans" cxnId="{B02EA052-71A5-4D5A-901A-10CA6A2A0C03}">
      <dgm:prSet/>
      <dgm:spPr/>
      <dgm:t>
        <a:bodyPr/>
        <a:lstStyle/>
        <a:p>
          <a:pPr rtl="1"/>
          <a:endParaRPr lang="he-IL"/>
        </a:p>
      </dgm:t>
    </dgm:pt>
    <dgm:pt modelId="{2DC53432-6FF6-4F96-8C8C-E8AF01C0A86A}">
      <dgm:prSet custT="1"/>
      <dgm:spPr/>
      <dgm:t>
        <a:bodyPr/>
        <a:lstStyle/>
        <a:p>
          <a:pPr rtl="0"/>
          <a:r>
            <a:rPr lang="en-US" sz="1200" b="1" dirty="0"/>
            <a:t>The dissertation will be submitted in the chosen format - a monograph or a collection of articles (</a:t>
          </a:r>
          <a:r>
            <a:rPr lang="en-US" sz="1200" b="1" i="1" dirty="0" err="1"/>
            <a:t>Asupa</a:t>
          </a:r>
          <a:r>
            <a:rPr lang="en-US" sz="1200" b="1" dirty="0"/>
            <a:t>).</a:t>
          </a:r>
          <a:endParaRPr lang="he-IL" sz="1200" b="1" dirty="0"/>
        </a:p>
      </dgm:t>
    </dgm:pt>
    <dgm:pt modelId="{CE9AD0A8-67FF-4F1D-9381-05B5B92C9B28}" type="parTrans" cxnId="{C4828E1B-63C0-4C62-A907-F9D60AB2E144}">
      <dgm:prSet/>
      <dgm:spPr/>
      <dgm:t>
        <a:bodyPr/>
        <a:lstStyle/>
        <a:p>
          <a:pPr rtl="1"/>
          <a:endParaRPr lang="he-IL"/>
        </a:p>
      </dgm:t>
    </dgm:pt>
    <dgm:pt modelId="{194F1156-B3B8-4BEF-A3AC-503D731001F5}" type="sibTrans" cxnId="{C4828E1B-63C0-4C62-A907-F9D60AB2E144}">
      <dgm:prSet/>
      <dgm:spPr/>
      <dgm:t>
        <a:bodyPr/>
        <a:lstStyle/>
        <a:p>
          <a:pPr rtl="1"/>
          <a:endParaRPr lang="he-IL"/>
        </a:p>
      </dgm:t>
    </dgm:pt>
    <dgm:pt modelId="{665A801E-3F3F-4F87-AE4F-CB7A2FC12511}">
      <dgm:prSet custT="1"/>
      <dgm:spPr/>
      <dgm:t>
        <a:bodyPr/>
        <a:lstStyle/>
        <a:p>
          <a:pPr rtl="0"/>
          <a:r>
            <a:rPr lang="en-US" sz="1200" b="1" dirty="0"/>
            <a:t>The dissertation will be evaluated by two external reviewers in addition to the advisor/s.</a:t>
          </a:r>
          <a:endParaRPr lang="he-IL" sz="1200" b="1" dirty="0"/>
        </a:p>
      </dgm:t>
    </dgm:pt>
    <dgm:pt modelId="{7CCD628C-846B-4EB3-947E-1544C720CF45}" type="parTrans" cxnId="{55A11B12-7BFE-46F7-A58A-8C9E7A123776}">
      <dgm:prSet/>
      <dgm:spPr/>
      <dgm:t>
        <a:bodyPr/>
        <a:lstStyle/>
        <a:p>
          <a:pPr rtl="1"/>
          <a:endParaRPr lang="he-IL"/>
        </a:p>
      </dgm:t>
    </dgm:pt>
    <dgm:pt modelId="{3FE302B7-2D60-425A-BC7B-F7EF3E1EE6CC}" type="sibTrans" cxnId="{55A11B12-7BFE-46F7-A58A-8C9E7A123776}">
      <dgm:prSet/>
      <dgm:spPr/>
      <dgm:t>
        <a:bodyPr/>
        <a:lstStyle/>
        <a:p>
          <a:pPr rtl="1"/>
          <a:endParaRPr lang="he-IL"/>
        </a:p>
      </dgm:t>
    </dgm:pt>
    <dgm:pt modelId="{8229B0B8-CB14-42DB-A85E-A3F300E35C5C}">
      <dgm:prSet custT="1"/>
      <dgm:spPr/>
      <dgm:t>
        <a:bodyPr/>
        <a:lstStyle/>
        <a:p>
          <a:pPr rtl="0"/>
          <a:r>
            <a:rPr lang="en-US" sz="1100" b="1" dirty="0"/>
            <a:t>Approval of the dissertation by the board of the Authority for Research Students.</a:t>
          </a:r>
          <a:endParaRPr lang="he-IL" sz="1100" b="1" dirty="0"/>
        </a:p>
      </dgm:t>
    </dgm:pt>
    <dgm:pt modelId="{8E4645A0-0291-4130-88F2-0C373753E0ED}" type="parTrans" cxnId="{A6108477-4B2A-4961-A268-141A564321FE}">
      <dgm:prSet/>
      <dgm:spPr/>
      <dgm:t>
        <a:bodyPr/>
        <a:lstStyle/>
        <a:p>
          <a:pPr rtl="1"/>
          <a:endParaRPr lang="he-IL"/>
        </a:p>
      </dgm:t>
    </dgm:pt>
    <dgm:pt modelId="{30F69CE5-3995-4640-8179-85E523FCD3DD}" type="sibTrans" cxnId="{A6108477-4B2A-4961-A268-141A564321FE}">
      <dgm:prSet/>
      <dgm:spPr/>
      <dgm:t>
        <a:bodyPr/>
        <a:lstStyle/>
        <a:p>
          <a:pPr rtl="1"/>
          <a:endParaRPr lang="he-IL"/>
        </a:p>
      </dgm:t>
    </dgm:pt>
    <dgm:pt modelId="{84ECAE4A-4B63-4481-A449-0130F1D78FC6}">
      <dgm:prSet custT="1"/>
      <dgm:spPr/>
      <dgm:t>
        <a:bodyPr/>
        <a:lstStyle/>
        <a:p>
          <a:pPr rtl="0"/>
          <a:r>
            <a:rPr lang="en-US" sz="1100" b="1" dirty="0"/>
            <a:t>Obtaining a certificate of eligibility. The date of the eligibility is the date the dissertation has been approved by the Authority.</a:t>
          </a:r>
          <a:endParaRPr lang="he-IL" sz="1100" b="1" dirty="0"/>
        </a:p>
      </dgm:t>
    </dgm:pt>
    <dgm:pt modelId="{0BEE266F-78A6-4461-AE8F-F70749F4FFEF}" type="parTrans" cxnId="{49BCC46E-4328-4F51-824F-1CA4CCAC454E}">
      <dgm:prSet/>
      <dgm:spPr/>
      <dgm:t>
        <a:bodyPr/>
        <a:lstStyle/>
        <a:p>
          <a:pPr rtl="1"/>
          <a:endParaRPr lang="he-IL"/>
        </a:p>
      </dgm:t>
    </dgm:pt>
    <dgm:pt modelId="{53DA7184-17A5-4F4E-9EB1-4D23B31588FF}" type="sibTrans" cxnId="{49BCC46E-4328-4F51-824F-1CA4CCAC454E}">
      <dgm:prSet/>
      <dgm:spPr/>
      <dgm:t>
        <a:bodyPr/>
        <a:lstStyle/>
        <a:p>
          <a:pPr rtl="1"/>
          <a:endParaRPr lang="he-IL"/>
        </a:p>
      </dgm:t>
    </dgm:pt>
    <dgm:pt modelId="{2B7F3B79-8215-4AE6-852C-E30C00AF76CA}">
      <dgm:prSet custT="1"/>
      <dgm:spPr/>
      <dgm:t>
        <a:bodyPr/>
        <a:lstStyle/>
        <a:p>
          <a:pPr rtl="0"/>
          <a:r>
            <a:rPr lang="en-US" sz="1100" b="1" dirty="0"/>
            <a:t>The diploma will be granted at the annual graduation ceremony</a:t>
          </a:r>
          <a:r>
            <a:rPr lang="en-US" sz="1000" b="0" dirty="0"/>
            <a:t>.</a:t>
          </a:r>
          <a:endParaRPr lang="he-IL" sz="1000" b="0" dirty="0"/>
        </a:p>
      </dgm:t>
    </dgm:pt>
    <dgm:pt modelId="{71754519-46F8-47FB-A2C6-B6C50651B25C}" type="parTrans" cxnId="{C87D5C72-1DCF-435A-AB66-EEB09996B253}">
      <dgm:prSet/>
      <dgm:spPr/>
      <dgm:t>
        <a:bodyPr/>
        <a:lstStyle/>
        <a:p>
          <a:pPr rtl="1"/>
          <a:endParaRPr lang="he-IL"/>
        </a:p>
      </dgm:t>
    </dgm:pt>
    <dgm:pt modelId="{D175C9D9-0D49-46BB-96A5-9CAF766240E4}" type="sibTrans" cxnId="{C87D5C72-1DCF-435A-AB66-EEB09996B253}">
      <dgm:prSet/>
      <dgm:spPr/>
      <dgm:t>
        <a:bodyPr/>
        <a:lstStyle/>
        <a:p>
          <a:pPr rtl="1"/>
          <a:endParaRPr lang="he-IL"/>
        </a:p>
      </dgm:t>
    </dgm:pt>
    <dgm:pt modelId="{1CE815F0-313F-43FA-AF6B-E556BC730258}">
      <dgm:prSet custT="1"/>
      <dgm:spPr/>
      <dgm:t>
        <a:bodyPr/>
        <a:lstStyle/>
        <a:p>
          <a:pPr rtl="0"/>
          <a:r>
            <a:rPr lang="en-US" sz="1300" b="1" dirty="0"/>
            <a:t>A formal letter of acceptance will be sent stating the date of commencement of PhD studies.</a:t>
          </a:r>
          <a:endParaRPr lang="he-IL" sz="1300" b="1" dirty="0"/>
        </a:p>
      </dgm:t>
    </dgm:pt>
    <dgm:pt modelId="{3EA8851B-1CD3-437C-8292-4C004C365D96}" type="parTrans" cxnId="{059C2843-1D4F-4723-90DF-E33AEBD542FF}">
      <dgm:prSet/>
      <dgm:spPr/>
      <dgm:t>
        <a:bodyPr/>
        <a:lstStyle/>
        <a:p>
          <a:endParaRPr lang="en-IL"/>
        </a:p>
      </dgm:t>
    </dgm:pt>
    <dgm:pt modelId="{3921AE85-918E-4867-8863-97ADCA51B6B9}" type="sibTrans" cxnId="{059C2843-1D4F-4723-90DF-E33AEBD542FF}">
      <dgm:prSet/>
      <dgm:spPr/>
      <dgm:t>
        <a:bodyPr/>
        <a:lstStyle/>
        <a:p>
          <a:endParaRPr lang="en-IL"/>
        </a:p>
      </dgm:t>
    </dgm:pt>
    <dgm:pt modelId="{0041A593-AB0D-4CB3-81D6-456CBE5184F8}" type="pres">
      <dgm:prSet presAssocID="{2E3541BB-4085-4EAB-8250-4DE83DDD2BED}" presName="Name0" presStyleCnt="0">
        <dgm:presLayoutVars>
          <dgm:dir/>
          <dgm:animLvl val="lvl"/>
          <dgm:resizeHandles val="exact"/>
        </dgm:presLayoutVars>
      </dgm:prSet>
      <dgm:spPr/>
      <dgm:t>
        <a:bodyPr/>
        <a:lstStyle/>
        <a:p>
          <a:endParaRPr lang="en-US"/>
        </a:p>
      </dgm:t>
    </dgm:pt>
    <dgm:pt modelId="{03687604-C20A-4CE4-BBA9-0471396D6750}" type="pres">
      <dgm:prSet presAssocID="{C6132083-CBBF-4467-8349-CB0162117FEC}" presName="composite" presStyleCnt="0"/>
      <dgm:spPr/>
    </dgm:pt>
    <dgm:pt modelId="{B03FB213-18B9-4BFB-B647-3478DA2CECFF}" type="pres">
      <dgm:prSet presAssocID="{C6132083-CBBF-4467-8349-CB0162117FEC}" presName="parTx" presStyleLbl="node1" presStyleIdx="0" presStyleCnt="8">
        <dgm:presLayoutVars>
          <dgm:chMax val="0"/>
          <dgm:chPref val="0"/>
          <dgm:bulletEnabled val="1"/>
        </dgm:presLayoutVars>
      </dgm:prSet>
      <dgm:spPr/>
      <dgm:t>
        <a:bodyPr/>
        <a:lstStyle/>
        <a:p>
          <a:endParaRPr lang="en-US"/>
        </a:p>
      </dgm:t>
    </dgm:pt>
    <dgm:pt modelId="{B1FF653B-0186-4AFB-A3A6-36D1BF0852CF}" type="pres">
      <dgm:prSet presAssocID="{C6132083-CBBF-4467-8349-CB0162117FEC}" presName="desTx" presStyleLbl="revTx" presStyleIdx="0" presStyleCnt="8">
        <dgm:presLayoutVars>
          <dgm:bulletEnabled val="1"/>
        </dgm:presLayoutVars>
      </dgm:prSet>
      <dgm:spPr/>
      <dgm:t>
        <a:bodyPr/>
        <a:lstStyle/>
        <a:p>
          <a:endParaRPr lang="en-US"/>
        </a:p>
      </dgm:t>
    </dgm:pt>
    <dgm:pt modelId="{4B252916-F913-4DFC-AFA8-78A5974F5788}" type="pres">
      <dgm:prSet presAssocID="{02BB596F-218F-4838-AC35-7C7C19BA1CE5}" presName="space" presStyleCnt="0"/>
      <dgm:spPr/>
    </dgm:pt>
    <dgm:pt modelId="{7CE44C51-C9E6-4951-BE63-F557EB125AD9}" type="pres">
      <dgm:prSet presAssocID="{B4C0A7B0-BE36-458E-8473-BBB14B558AA4}" presName="composite" presStyleCnt="0"/>
      <dgm:spPr/>
    </dgm:pt>
    <dgm:pt modelId="{CB13AF48-0467-4E85-8E7E-E878F3A8934F}" type="pres">
      <dgm:prSet presAssocID="{B4C0A7B0-BE36-458E-8473-BBB14B558AA4}" presName="parTx" presStyleLbl="node1" presStyleIdx="1" presStyleCnt="8" custScaleX="120835" custScaleY="160400">
        <dgm:presLayoutVars>
          <dgm:chMax val="0"/>
          <dgm:chPref val="0"/>
          <dgm:bulletEnabled val="1"/>
        </dgm:presLayoutVars>
      </dgm:prSet>
      <dgm:spPr/>
      <dgm:t>
        <a:bodyPr/>
        <a:lstStyle/>
        <a:p>
          <a:endParaRPr lang="en-US"/>
        </a:p>
      </dgm:t>
    </dgm:pt>
    <dgm:pt modelId="{CCB27FCF-0544-44F8-9BE5-2F625A0D4FB6}" type="pres">
      <dgm:prSet presAssocID="{B4C0A7B0-BE36-458E-8473-BBB14B558AA4}" presName="desTx" presStyleLbl="revTx" presStyleIdx="1" presStyleCnt="8" custScaleX="116757">
        <dgm:presLayoutVars>
          <dgm:bulletEnabled val="1"/>
        </dgm:presLayoutVars>
      </dgm:prSet>
      <dgm:spPr/>
      <dgm:t>
        <a:bodyPr/>
        <a:lstStyle/>
        <a:p>
          <a:endParaRPr lang="en-US"/>
        </a:p>
      </dgm:t>
    </dgm:pt>
    <dgm:pt modelId="{A0EFD99B-48F0-4CDC-A133-2A9615E25A53}" type="pres">
      <dgm:prSet presAssocID="{1AADD4E6-C90E-4D4A-B8D5-4C69F2266B84}" presName="space" presStyleCnt="0"/>
      <dgm:spPr/>
    </dgm:pt>
    <dgm:pt modelId="{E92B957F-4095-4970-B9F5-96C889E33417}" type="pres">
      <dgm:prSet presAssocID="{CD75BF7A-F334-4E6C-B9E6-900146D425B3}" presName="composite" presStyleCnt="0"/>
      <dgm:spPr/>
    </dgm:pt>
    <dgm:pt modelId="{391029EC-5499-4947-9964-C093897FDDAA}" type="pres">
      <dgm:prSet presAssocID="{CD75BF7A-F334-4E6C-B9E6-900146D425B3}" presName="parTx" presStyleLbl="node1" presStyleIdx="2" presStyleCnt="8" custScaleY="148978">
        <dgm:presLayoutVars>
          <dgm:chMax val="0"/>
          <dgm:chPref val="0"/>
          <dgm:bulletEnabled val="1"/>
        </dgm:presLayoutVars>
      </dgm:prSet>
      <dgm:spPr/>
      <dgm:t>
        <a:bodyPr/>
        <a:lstStyle/>
        <a:p>
          <a:endParaRPr lang="en-US"/>
        </a:p>
      </dgm:t>
    </dgm:pt>
    <dgm:pt modelId="{5BC4717F-4FCA-4F77-B4B4-F1EEC8C69AFF}" type="pres">
      <dgm:prSet presAssocID="{CD75BF7A-F334-4E6C-B9E6-900146D425B3}" presName="desTx" presStyleLbl="revTx" presStyleIdx="2" presStyleCnt="8" custScaleX="120157" custScaleY="94139">
        <dgm:presLayoutVars>
          <dgm:bulletEnabled val="1"/>
        </dgm:presLayoutVars>
      </dgm:prSet>
      <dgm:spPr/>
      <dgm:t>
        <a:bodyPr/>
        <a:lstStyle/>
        <a:p>
          <a:endParaRPr lang="en-US"/>
        </a:p>
      </dgm:t>
    </dgm:pt>
    <dgm:pt modelId="{526456E7-CE0A-4E30-BDC3-4EB44CDCCBE7}" type="pres">
      <dgm:prSet presAssocID="{35430515-40CD-42CD-AF3D-7EBB9B6176AB}" presName="space" presStyleCnt="0"/>
      <dgm:spPr/>
    </dgm:pt>
    <dgm:pt modelId="{123A94CD-72A8-4AC0-B3EF-07DF8CF3A996}" type="pres">
      <dgm:prSet presAssocID="{D6CAB543-67B2-4BD1-A910-61DF43F2AEEB}" presName="composite" presStyleCnt="0"/>
      <dgm:spPr/>
    </dgm:pt>
    <dgm:pt modelId="{DCC44F8F-42D2-47CA-AE65-E89496C1618D}" type="pres">
      <dgm:prSet presAssocID="{D6CAB543-67B2-4BD1-A910-61DF43F2AEEB}" presName="parTx" presStyleLbl="node1" presStyleIdx="3" presStyleCnt="8" custScaleY="145997">
        <dgm:presLayoutVars>
          <dgm:chMax val="0"/>
          <dgm:chPref val="0"/>
          <dgm:bulletEnabled val="1"/>
        </dgm:presLayoutVars>
      </dgm:prSet>
      <dgm:spPr/>
      <dgm:t>
        <a:bodyPr/>
        <a:lstStyle/>
        <a:p>
          <a:endParaRPr lang="en-US"/>
        </a:p>
      </dgm:t>
    </dgm:pt>
    <dgm:pt modelId="{0219DDB3-84F8-4187-95BB-D3628C1C36C2}" type="pres">
      <dgm:prSet presAssocID="{D6CAB543-67B2-4BD1-A910-61DF43F2AEEB}" presName="desTx" presStyleLbl="revTx" presStyleIdx="3" presStyleCnt="8" custScaleX="114998" custScaleY="96387">
        <dgm:presLayoutVars>
          <dgm:bulletEnabled val="1"/>
        </dgm:presLayoutVars>
      </dgm:prSet>
      <dgm:spPr/>
      <dgm:t>
        <a:bodyPr/>
        <a:lstStyle/>
        <a:p>
          <a:endParaRPr lang="en-US"/>
        </a:p>
      </dgm:t>
    </dgm:pt>
    <dgm:pt modelId="{A8E40B39-4D8F-4B74-8637-64791235238C}" type="pres">
      <dgm:prSet presAssocID="{6668E76C-EB71-4BB5-B287-4E30DB401F23}" presName="space" presStyleCnt="0"/>
      <dgm:spPr/>
    </dgm:pt>
    <dgm:pt modelId="{CD782E29-BEAE-4E3B-870D-E35D6A728C40}" type="pres">
      <dgm:prSet presAssocID="{B40F4E9E-5741-48A9-AF99-B39143AC2DAE}" presName="composite" presStyleCnt="0"/>
      <dgm:spPr/>
    </dgm:pt>
    <dgm:pt modelId="{98419CDD-6C0D-4312-9338-42FCBC39DB6D}" type="pres">
      <dgm:prSet presAssocID="{B40F4E9E-5741-48A9-AF99-B39143AC2DAE}" presName="parTx" presStyleLbl="node1" presStyleIdx="4" presStyleCnt="8">
        <dgm:presLayoutVars>
          <dgm:chMax val="0"/>
          <dgm:chPref val="0"/>
          <dgm:bulletEnabled val="1"/>
        </dgm:presLayoutVars>
      </dgm:prSet>
      <dgm:spPr/>
      <dgm:t>
        <a:bodyPr/>
        <a:lstStyle/>
        <a:p>
          <a:endParaRPr lang="en-US"/>
        </a:p>
      </dgm:t>
    </dgm:pt>
    <dgm:pt modelId="{4ACC9525-19A5-45CB-9F52-E6D0CBA9E309}" type="pres">
      <dgm:prSet presAssocID="{B40F4E9E-5741-48A9-AF99-B39143AC2DAE}" presName="desTx" presStyleLbl="revTx" presStyleIdx="4" presStyleCnt="8" custLinFactNeighborX="-1578" custLinFactNeighborY="-229">
        <dgm:presLayoutVars>
          <dgm:bulletEnabled val="1"/>
        </dgm:presLayoutVars>
      </dgm:prSet>
      <dgm:spPr/>
      <dgm:t>
        <a:bodyPr/>
        <a:lstStyle/>
        <a:p>
          <a:endParaRPr lang="en-US"/>
        </a:p>
      </dgm:t>
    </dgm:pt>
    <dgm:pt modelId="{DFC9F725-4816-4080-8557-47765D36AF73}" type="pres">
      <dgm:prSet presAssocID="{95DFC31F-33ED-4301-B5E1-E9DB90DCF070}" presName="space" presStyleCnt="0"/>
      <dgm:spPr/>
    </dgm:pt>
    <dgm:pt modelId="{AC824512-74D0-47C7-9883-421BA7AFE5F8}" type="pres">
      <dgm:prSet presAssocID="{EF5E6F26-DF61-4AA6-BB58-BA4CB958D282}" presName="composite" presStyleCnt="0"/>
      <dgm:spPr/>
    </dgm:pt>
    <dgm:pt modelId="{A371B042-26D7-472F-A9E3-7202067C2550}" type="pres">
      <dgm:prSet presAssocID="{EF5E6F26-DF61-4AA6-BB58-BA4CB958D282}" presName="parTx" presStyleLbl="node1" presStyleIdx="5" presStyleCnt="8">
        <dgm:presLayoutVars>
          <dgm:chMax val="0"/>
          <dgm:chPref val="0"/>
          <dgm:bulletEnabled val="1"/>
        </dgm:presLayoutVars>
      </dgm:prSet>
      <dgm:spPr/>
      <dgm:t>
        <a:bodyPr/>
        <a:lstStyle/>
        <a:p>
          <a:endParaRPr lang="en-US"/>
        </a:p>
      </dgm:t>
    </dgm:pt>
    <dgm:pt modelId="{546041E9-719A-4077-8E08-6D4542E40C06}" type="pres">
      <dgm:prSet presAssocID="{EF5E6F26-DF61-4AA6-BB58-BA4CB958D282}" presName="desTx" presStyleLbl="revTx" presStyleIdx="5" presStyleCnt="8">
        <dgm:presLayoutVars>
          <dgm:bulletEnabled val="1"/>
        </dgm:presLayoutVars>
      </dgm:prSet>
      <dgm:spPr/>
      <dgm:t>
        <a:bodyPr/>
        <a:lstStyle/>
        <a:p>
          <a:endParaRPr lang="en-US"/>
        </a:p>
      </dgm:t>
    </dgm:pt>
    <dgm:pt modelId="{541E7A06-F9D7-41A4-A29D-CB0EFC0F332F}" type="pres">
      <dgm:prSet presAssocID="{04461FC0-2768-4D30-B824-E4E1504B5EF0}" presName="space" presStyleCnt="0"/>
      <dgm:spPr/>
    </dgm:pt>
    <dgm:pt modelId="{B6B2358C-7D90-4DC1-A65A-400DBAAF8439}" type="pres">
      <dgm:prSet presAssocID="{17B02B39-827E-40B0-A6DB-D38112A1C8D5}" presName="composite" presStyleCnt="0"/>
      <dgm:spPr/>
    </dgm:pt>
    <dgm:pt modelId="{0A043359-0DD8-44B5-ABF8-3456ACBC295C}" type="pres">
      <dgm:prSet presAssocID="{17B02B39-827E-40B0-A6DB-D38112A1C8D5}" presName="parTx" presStyleLbl="node1" presStyleIdx="6" presStyleCnt="8">
        <dgm:presLayoutVars>
          <dgm:chMax val="0"/>
          <dgm:chPref val="0"/>
          <dgm:bulletEnabled val="1"/>
        </dgm:presLayoutVars>
      </dgm:prSet>
      <dgm:spPr/>
      <dgm:t>
        <a:bodyPr/>
        <a:lstStyle/>
        <a:p>
          <a:endParaRPr lang="en-US"/>
        </a:p>
      </dgm:t>
    </dgm:pt>
    <dgm:pt modelId="{2034D0CF-49B0-4954-8DED-3E8884F87E66}" type="pres">
      <dgm:prSet presAssocID="{17B02B39-827E-40B0-A6DB-D38112A1C8D5}" presName="desTx" presStyleLbl="revTx" presStyleIdx="6" presStyleCnt="8">
        <dgm:presLayoutVars>
          <dgm:bulletEnabled val="1"/>
        </dgm:presLayoutVars>
      </dgm:prSet>
      <dgm:spPr/>
      <dgm:t>
        <a:bodyPr/>
        <a:lstStyle/>
        <a:p>
          <a:endParaRPr lang="en-US"/>
        </a:p>
      </dgm:t>
    </dgm:pt>
    <dgm:pt modelId="{0224FEC7-CB9C-4A7A-8F20-DCE24B0F4BC4}" type="pres">
      <dgm:prSet presAssocID="{8D2E7419-C606-4375-9347-1DA38D944877}" presName="space" presStyleCnt="0"/>
      <dgm:spPr/>
    </dgm:pt>
    <dgm:pt modelId="{69BECA4C-079A-4B23-864B-3251E917DFD2}" type="pres">
      <dgm:prSet presAssocID="{291F346C-3187-4AD7-A294-BC0005B5703E}" presName="composite" presStyleCnt="0"/>
      <dgm:spPr/>
    </dgm:pt>
    <dgm:pt modelId="{F66107CA-0BB7-4FDF-A973-FC32F49ED9D8}" type="pres">
      <dgm:prSet presAssocID="{291F346C-3187-4AD7-A294-BC0005B5703E}" presName="parTx" presStyleLbl="node1" presStyleIdx="7" presStyleCnt="8">
        <dgm:presLayoutVars>
          <dgm:chMax val="0"/>
          <dgm:chPref val="0"/>
          <dgm:bulletEnabled val="1"/>
        </dgm:presLayoutVars>
      </dgm:prSet>
      <dgm:spPr/>
      <dgm:t>
        <a:bodyPr/>
        <a:lstStyle/>
        <a:p>
          <a:endParaRPr lang="en-US"/>
        </a:p>
      </dgm:t>
    </dgm:pt>
    <dgm:pt modelId="{3B11958A-92CC-4D4A-98D3-D329066D6A78}" type="pres">
      <dgm:prSet presAssocID="{291F346C-3187-4AD7-A294-BC0005B5703E}" presName="desTx" presStyleLbl="revTx" presStyleIdx="7" presStyleCnt="8">
        <dgm:presLayoutVars>
          <dgm:bulletEnabled val="1"/>
        </dgm:presLayoutVars>
      </dgm:prSet>
      <dgm:spPr/>
      <dgm:t>
        <a:bodyPr/>
        <a:lstStyle/>
        <a:p>
          <a:endParaRPr lang="en-US"/>
        </a:p>
      </dgm:t>
    </dgm:pt>
  </dgm:ptLst>
  <dgm:cxnLst>
    <dgm:cxn modelId="{1A2E6177-C691-41DA-BBD8-CD13A2707C7A}" srcId="{CD75BF7A-F334-4E6C-B9E6-900146D425B3}" destId="{47558BFF-1834-4DFE-A75E-C62A38A60DEE}" srcOrd="0" destOrd="0" parTransId="{7A2D45F0-0A3B-42AF-846F-47B9F049DD6D}" sibTransId="{0A4E4AE1-2208-4E69-BF70-814616DAF6CC}"/>
    <dgm:cxn modelId="{1CFB1CC0-4BDD-4E62-AD7E-7871C8EB602B}" type="presOf" srcId="{291F346C-3187-4AD7-A294-BC0005B5703E}" destId="{F66107CA-0BB7-4FDF-A973-FC32F49ED9D8}" srcOrd="0" destOrd="0" presId="urn:microsoft.com/office/officeart/2005/8/layout/chevron1"/>
    <dgm:cxn modelId="{5B3B8E8D-6119-4A44-8F66-FCDE42E7EB83}" type="presOf" srcId="{0ED1886E-9A98-43D5-AE6A-13E915A70A19}" destId="{0219DDB3-84F8-4187-95BB-D3628C1C36C2}" srcOrd="0" destOrd="3" presId="urn:microsoft.com/office/officeart/2005/8/layout/chevron1"/>
    <dgm:cxn modelId="{FCDBBA2F-A355-4C02-90C7-6C8A760C12FA}" type="presOf" srcId="{2EDC89DC-70CC-4C73-936C-FD6F10F84F12}" destId="{CCB27FCF-0544-44F8-9BE5-2F625A0D4FB6}" srcOrd="0" destOrd="0" presId="urn:microsoft.com/office/officeart/2005/8/layout/chevron1"/>
    <dgm:cxn modelId="{F0A1CC27-4681-4BD2-A4DC-335C5A1B4D1C}" srcId="{B40F4E9E-5741-48A9-AF99-B39143AC2DAE}" destId="{215DC5AC-1CA5-4D79-BA35-2CA31B630D8C}" srcOrd="1" destOrd="0" parTransId="{69B1BE94-6EFD-4547-A483-17279482D7A1}" sibTransId="{E3F3F315-25A6-4877-9F04-A8D127C5C5B6}"/>
    <dgm:cxn modelId="{618687E0-2000-4954-9726-BDE760C02BB5}" type="presOf" srcId="{048AE9AF-1481-4097-8716-D91E7F59E5F5}" destId="{0219DDB3-84F8-4187-95BB-D3628C1C36C2}" srcOrd="0" destOrd="5" presId="urn:microsoft.com/office/officeart/2005/8/layout/chevron1"/>
    <dgm:cxn modelId="{43614394-2D6A-4220-902E-B7E24232C5D5}" type="presOf" srcId="{7C45B8B7-EF6A-4E94-BD7F-550F44A3E86A}" destId="{4ACC9525-19A5-45CB-9F52-E6D0CBA9E309}" srcOrd="0" destOrd="0" presId="urn:microsoft.com/office/officeart/2005/8/layout/chevron1"/>
    <dgm:cxn modelId="{49BCC46E-4328-4F51-824F-1CA4CCAC454E}" srcId="{291F346C-3187-4AD7-A294-BC0005B5703E}" destId="{84ECAE4A-4B63-4481-A449-0130F1D78FC6}" srcOrd="2" destOrd="0" parTransId="{0BEE266F-78A6-4461-AE8F-F70749F4FFEF}" sibTransId="{53DA7184-17A5-4F4E-9EB1-4D23B31588FF}"/>
    <dgm:cxn modelId="{958F2066-E376-4D58-AF66-F982E15A9087}" type="presOf" srcId="{665A801E-3F3F-4F87-AE4F-CB7A2FC12511}" destId="{2034D0CF-49B0-4954-8DED-3E8884F87E66}" srcOrd="0" destOrd="2" presId="urn:microsoft.com/office/officeart/2005/8/layout/chevron1"/>
    <dgm:cxn modelId="{202F22C2-15EC-48AD-B77A-0EB038BF8C4D}" type="presOf" srcId="{99962C3E-3987-475B-92EE-F0859A580977}" destId="{5BC4717F-4FCA-4F77-B4B4-F1EEC8C69AFF}" srcOrd="0" destOrd="2" presId="urn:microsoft.com/office/officeart/2005/8/layout/chevron1"/>
    <dgm:cxn modelId="{D6FF042F-282E-4960-B0F7-FDA86A01D814}" srcId="{B4C0A7B0-BE36-458E-8473-BBB14B558AA4}" destId="{924C6987-DB61-4DB1-865A-9966F0F642CE}" srcOrd="2" destOrd="0" parTransId="{3151EC52-5A38-478D-9B54-66A6B75B2E28}" sibTransId="{8D4F3507-9876-4F96-A97F-8C51EE53C063}"/>
    <dgm:cxn modelId="{47EBF61B-1295-4091-A901-C3914A6A5B99}" srcId="{2E3541BB-4085-4EAB-8250-4DE83DDD2BED}" destId="{17B02B39-827E-40B0-A6DB-D38112A1C8D5}" srcOrd="6" destOrd="0" parTransId="{1BADAAE1-E82C-4E2E-B1AC-4C0C77BBEF92}" sibTransId="{8D2E7419-C606-4375-9347-1DA38D944877}"/>
    <dgm:cxn modelId="{BF0BAD9B-C1F0-4DE7-8AC5-F362DCB69E07}" type="presOf" srcId="{8A6E41E9-018D-4B18-92E3-ECA15562BF94}" destId="{CCB27FCF-0544-44F8-9BE5-2F625A0D4FB6}" srcOrd="0" destOrd="3" presId="urn:microsoft.com/office/officeart/2005/8/layout/chevron1"/>
    <dgm:cxn modelId="{030B7A91-4985-4DF0-B06D-B67BF6E88E81}" srcId="{2E3541BB-4085-4EAB-8250-4DE83DDD2BED}" destId="{B4C0A7B0-BE36-458E-8473-BBB14B558AA4}" srcOrd="1" destOrd="0" parTransId="{16C02CFF-B4B4-46E8-9A98-6DE738BCBF43}" sibTransId="{1AADD4E6-C90E-4D4A-B8D5-4C69F2266B84}"/>
    <dgm:cxn modelId="{D161BF37-200F-4A94-8A7A-5CBA27079763}" type="presOf" srcId="{D6CAB543-67B2-4BD1-A910-61DF43F2AEEB}" destId="{DCC44F8F-42D2-47CA-AE65-E89496C1618D}" srcOrd="0" destOrd="0" presId="urn:microsoft.com/office/officeart/2005/8/layout/chevron1"/>
    <dgm:cxn modelId="{058C2395-DF60-4BD9-80F6-DFD32D32A7D3}" srcId="{D6CAB543-67B2-4BD1-A910-61DF43F2AEEB}" destId="{126111D0-21DC-41CC-86EB-780AB0091FC2}" srcOrd="1" destOrd="0" parTransId="{0A7FA0AC-0780-4240-BF50-9D3F8A508519}" sibTransId="{524FF503-47C9-452C-A6BF-E058657B22ED}"/>
    <dgm:cxn modelId="{4ECC22CC-5755-4E0D-8EF2-32E4C82E8A1E}" type="presOf" srcId="{126111D0-21DC-41CC-86EB-780AB0091FC2}" destId="{0219DDB3-84F8-4187-95BB-D3628C1C36C2}" srcOrd="0" destOrd="1" presId="urn:microsoft.com/office/officeart/2005/8/layout/chevron1"/>
    <dgm:cxn modelId="{B02EA052-71A5-4D5A-901A-10CA6A2A0C03}" srcId="{EF5E6F26-DF61-4AA6-BB58-BA4CB958D282}" destId="{C6F861E4-C483-4FA2-B9BA-FC6D24F0E035}" srcOrd="5" destOrd="0" parTransId="{FA2EBFFF-FEBD-40FE-813B-3539E281688F}" sibTransId="{E961C01A-3E7E-4203-AEF1-85409BD7190E}"/>
    <dgm:cxn modelId="{4FAAAF38-4584-44A7-BD08-C83EF66A449C}" srcId="{CD75BF7A-F334-4E6C-B9E6-900146D425B3}" destId="{99962C3E-3987-475B-92EE-F0859A580977}" srcOrd="2" destOrd="0" parTransId="{314124E4-17E2-46A1-BA75-B02EBA9AC90D}" sibTransId="{592C0BEE-D996-493B-A7F2-D5EE3E893BA0}"/>
    <dgm:cxn modelId="{D229ADC6-A6F8-4267-AEB1-E10C5B490025}" type="presOf" srcId="{215DC5AC-1CA5-4D79-BA35-2CA31B630D8C}" destId="{4ACC9525-19A5-45CB-9F52-E6D0CBA9E309}" srcOrd="0" destOrd="1" presId="urn:microsoft.com/office/officeart/2005/8/layout/chevron1"/>
    <dgm:cxn modelId="{148182C4-AE5A-4FF3-8A99-6A70224B74F1}" type="presOf" srcId="{03EA751E-C3D1-434D-8162-F8CDB85ABD5C}" destId="{5BC4717F-4FCA-4F77-B4B4-F1EEC8C69AFF}" srcOrd="0" destOrd="3" presId="urn:microsoft.com/office/officeart/2005/8/layout/chevron1"/>
    <dgm:cxn modelId="{9B6DF90A-727E-4A51-9737-0980E0B2ACC8}" srcId="{EF5E6F26-DF61-4AA6-BB58-BA4CB958D282}" destId="{5CE6BB34-3B1A-4158-BEFC-05878DE6C11F}" srcOrd="3" destOrd="0" parTransId="{C63E2DED-A876-4101-AD03-3800CC66C042}" sibTransId="{EF446714-56F5-4F42-A221-6CC99ADDA10A}"/>
    <dgm:cxn modelId="{C4828E1B-63C0-4C62-A907-F9D60AB2E144}" srcId="{17B02B39-827E-40B0-A6DB-D38112A1C8D5}" destId="{2DC53432-6FF6-4F96-8C8C-E8AF01C0A86A}" srcOrd="1" destOrd="0" parTransId="{CE9AD0A8-67FF-4F1D-9381-05B5B92C9B28}" sibTransId="{194F1156-B3B8-4BEF-A3AC-503D731001F5}"/>
    <dgm:cxn modelId="{55A11B12-7BFE-46F7-A58A-8C9E7A123776}" srcId="{17B02B39-827E-40B0-A6DB-D38112A1C8D5}" destId="{665A801E-3F3F-4F87-AE4F-CB7A2FC12511}" srcOrd="2" destOrd="0" parTransId="{7CCD628C-846B-4EB3-947E-1544C720CF45}" sibTransId="{3FE302B7-2D60-425A-BC7B-F7EF3E1EE6CC}"/>
    <dgm:cxn modelId="{24464FCA-028A-4EFC-936F-8E33086ABFEF}" srcId="{EF5E6F26-DF61-4AA6-BB58-BA4CB958D282}" destId="{90BBC1D0-FF62-489D-82FC-30DBFEAFD2AA}" srcOrd="0" destOrd="0" parTransId="{70B4DC60-9D78-4364-B482-721A7DD7C5E4}" sibTransId="{DFF5CC92-FDC2-4B31-ABCF-FF6899578AD5}"/>
    <dgm:cxn modelId="{97B4B760-1707-422B-B086-5EAAC57EB833}" srcId="{CD75BF7A-F334-4E6C-B9E6-900146D425B3}" destId="{03EA751E-C3D1-434D-8162-F8CDB85ABD5C}" srcOrd="3" destOrd="0" parTransId="{03E07C9A-8D0B-4498-82AB-D521DBA1CAFB}" sibTransId="{9921A364-0A8B-4F94-B661-486B7FC7BADF}"/>
    <dgm:cxn modelId="{059C2843-1D4F-4723-90DF-E33AEBD542FF}" srcId="{B4C0A7B0-BE36-458E-8473-BBB14B558AA4}" destId="{1CE815F0-313F-43FA-AF6B-E556BC730258}" srcOrd="1" destOrd="0" parTransId="{3EA8851B-1CD3-437C-8292-4C004C365D96}" sibTransId="{3921AE85-918E-4867-8863-97ADCA51B6B9}"/>
    <dgm:cxn modelId="{D64BCBE4-8D6A-4A60-BB4E-4A42209EA27A}" type="presOf" srcId="{C6132083-CBBF-4467-8349-CB0162117FEC}" destId="{B03FB213-18B9-4BFB-B647-3478DA2CECFF}" srcOrd="0" destOrd="0" presId="urn:microsoft.com/office/officeart/2005/8/layout/chevron1"/>
    <dgm:cxn modelId="{12BE1515-E3DE-4D9B-80FD-3A87356ADCAF}" srcId="{C6132083-CBBF-4467-8349-CB0162117FEC}" destId="{0D349E6A-2FC2-43A5-9621-616C9599B1BB}" srcOrd="1" destOrd="0" parTransId="{617BE1DB-A4BB-4E02-9D9D-E53C44751D8D}" sibTransId="{9593F400-AAC2-4A5F-B335-263C9A625717}"/>
    <dgm:cxn modelId="{7A9109DA-2A41-45EC-9574-9C862FAD534E}" srcId="{EF5E6F26-DF61-4AA6-BB58-BA4CB958D282}" destId="{A0F82076-6E3A-4457-B1F6-0D34B4F68154}" srcOrd="2" destOrd="0" parTransId="{A88392A1-F842-4369-8978-671627964B61}" sibTransId="{B87F6FC9-AE97-439B-90EB-D093FA8ACF46}"/>
    <dgm:cxn modelId="{BC8EA815-B7E4-4E19-8445-EDB5718B5C3B}" type="presOf" srcId="{2CF89FAF-543F-4904-9047-B3538DBD9FB0}" destId="{0219DDB3-84F8-4187-95BB-D3628C1C36C2}" srcOrd="0" destOrd="4" presId="urn:microsoft.com/office/officeart/2005/8/layout/chevron1"/>
    <dgm:cxn modelId="{13E0E69D-2F2E-43EF-866D-7E8AA61F3C9F}" srcId="{EF5E6F26-DF61-4AA6-BB58-BA4CB958D282}" destId="{7DD8F6E4-D722-4BC5-9F05-2A5760F555A0}" srcOrd="1" destOrd="0" parTransId="{B6A7696F-90CF-45CA-AB97-89530F870967}" sibTransId="{BFB093E8-70E1-496D-BAD3-0A2A27232A85}"/>
    <dgm:cxn modelId="{F0354331-948C-443A-A41E-DBFEEAA47B74}" srcId="{291F346C-3187-4AD7-A294-BC0005B5703E}" destId="{DA07E5C6-A39C-4C89-A8B2-60066A60EE89}" srcOrd="0" destOrd="0" parTransId="{D9E08635-89CD-4028-B52C-219C2C10DE87}" sibTransId="{16342460-4B16-42D3-8F31-0C7CE5F46477}"/>
    <dgm:cxn modelId="{15953E10-44FE-4C5B-9933-6A98FF596524}" srcId="{2E3541BB-4085-4EAB-8250-4DE83DDD2BED}" destId="{C6132083-CBBF-4467-8349-CB0162117FEC}" srcOrd="0" destOrd="0" parTransId="{72311FC1-EE47-4B2A-B4A8-C2DF6E4761C2}" sibTransId="{02BB596F-218F-4838-AC35-7C7C19BA1CE5}"/>
    <dgm:cxn modelId="{085E2789-D32C-4C6B-997C-C7BD27CEC716}" type="presOf" srcId="{CD75BF7A-F334-4E6C-B9E6-900146D425B3}" destId="{391029EC-5499-4947-9964-C093897FDDAA}" srcOrd="0" destOrd="0" presId="urn:microsoft.com/office/officeart/2005/8/layout/chevron1"/>
    <dgm:cxn modelId="{16DCE1DB-4CEC-4EF8-85CC-9F29A7352E05}" srcId="{2E3541BB-4085-4EAB-8250-4DE83DDD2BED}" destId="{B40F4E9E-5741-48A9-AF99-B39143AC2DAE}" srcOrd="4" destOrd="0" parTransId="{715D907D-0A20-4F6E-B200-B3E8138FD47B}" sibTransId="{95DFC31F-33ED-4301-B5E1-E9DB90DCF070}"/>
    <dgm:cxn modelId="{13ED9819-1A29-43FD-B8E0-E4A8424D947C}" type="presOf" srcId="{90BBC1D0-FF62-489D-82FC-30DBFEAFD2AA}" destId="{546041E9-719A-4077-8E08-6D4542E40C06}" srcOrd="0" destOrd="0" presId="urn:microsoft.com/office/officeart/2005/8/layout/chevron1"/>
    <dgm:cxn modelId="{CEEC428C-C47B-4CB8-B192-17A2AC67364C}" srcId="{D6CAB543-67B2-4BD1-A910-61DF43F2AEEB}" destId="{2CF89FAF-543F-4904-9047-B3538DBD9FB0}" srcOrd="4" destOrd="0" parTransId="{CD8EC78E-3B92-4383-808F-DA146616789E}" sibTransId="{8AF08551-CB3C-4886-84DE-AE6A4DE9296F}"/>
    <dgm:cxn modelId="{D6875D3A-0900-486C-811D-6493E8CE09E7}" type="presOf" srcId="{924C6987-DB61-4DB1-865A-9966F0F642CE}" destId="{CCB27FCF-0544-44F8-9BE5-2F625A0D4FB6}" srcOrd="0" destOrd="2" presId="urn:microsoft.com/office/officeart/2005/8/layout/chevron1"/>
    <dgm:cxn modelId="{E4C66A07-D334-4CD7-B3AA-266547251FAD}" type="presOf" srcId="{BFC11DBE-0D9D-4C2C-B04B-154F4CD27D98}" destId="{0219DDB3-84F8-4187-95BB-D3628C1C36C2}" srcOrd="0" destOrd="0" presId="urn:microsoft.com/office/officeart/2005/8/layout/chevron1"/>
    <dgm:cxn modelId="{B9682895-4E24-4E8E-82B3-0E35ED41FC38}" srcId="{17B02B39-827E-40B0-A6DB-D38112A1C8D5}" destId="{6FBDB40F-F7E6-480B-A8DA-39542AB80DA9}" srcOrd="0" destOrd="0" parTransId="{741DD92F-AC17-476B-90AC-B07826C2FF8C}" sibTransId="{EE8ACD36-803D-4F30-ABB7-C956BAF9FCE3}"/>
    <dgm:cxn modelId="{A36A72A8-540D-46F3-A79B-EA13DE2FA41F}" srcId="{2E3541BB-4085-4EAB-8250-4DE83DDD2BED}" destId="{291F346C-3187-4AD7-A294-BC0005B5703E}" srcOrd="7" destOrd="0" parTransId="{BD8D9D2B-0BB7-4CF6-B12D-2554CF2BB2B9}" sibTransId="{5A48CACD-7562-48FE-9757-7119D6ADEE5E}"/>
    <dgm:cxn modelId="{A50DFEBB-2A5A-4D5D-93DF-63A25E727B8C}" type="presOf" srcId="{4B31C30A-7CE3-4DE2-B99C-E755708FCD09}" destId="{B1FF653B-0186-4AFB-A3A6-36D1BF0852CF}" srcOrd="0" destOrd="2" presId="urn:microsoft.com/office/officeart/2005/8/layout/chevron1"/>
    <dgm:cxn modelId="{63DAE01A-67FD-46EC-9D0E-E7A1A564D70F}" srcId="{D6CAB543-67B2-4BD1-A910-61DF43F2AEEB}" destId="{BFC11DBE-0D9D-4C2C-B04B-154F4CD27D98}" srcOrd="0" destOrd="0" parTransId="{8A0768E1-A046-44A4-A579-5A89EA876FE3}" sibTransId="{2490DBAF-41FC-42F9-AA8D-443619E7DC82}"/>
    <dgm:cxn modelId="{3B3857B9-5A15-4BC9-9E3E-194E3901CA65}" srcId="{EF5E6F26-DF61-4AA6-BB58-BA4CB958D282}" destId="{1981A810-EE86-42A9-949B-5898CA784791}" srcOrd="4" destOrd="0" parTransId="{B17B35E6-2580-4E12-B40F-E8F0623D4AF1}" sibTransId="{5C264D08-AF57-4819-9176-DFEC6A3B4321}"/>
    <dgm:cxn modelId="{D6EE7377-FBFA-4FDA-A8C7-29DB653AE477}" type="presOf" srcId="{1981A810-EE86-42A9-949B-5898CA784791}" destId="{546041E9-719A-4077-8E08-6D4542E40C06}" srcOrd="0" destOrd="4" presId="urn:microsoft.com/office/officeart/2005/8/layout/chevron1"/>
    <dgm:cxn modelId="{C87D5C72-1DCF-435A-AB66-EEB09996B253}" srcId="{291F346C-3187-4AD7-A294-BC0005B5703E}" destId="{2B7F3B79-8215-4AE6-852C-E30C00AF76CA}" srcOrd="3" destOrd="0" parTransId="{71754519-46F8-47FB-A2C6-B6C50651B25C}" sibTransId="{D175C9D9-0D49-46BB-96A5-9CAF766240E4}"/>
    <dgm:cxn modelId="{CEF74288-9DB6-4EEC-A9B6-4513C6E50324}" type="presOf" srcId="{47558BFF-1834-4DFE-A75E-C62A38A60DEE}" destId="{5BC4717F-4FCA-4F77-B4B4-F1EEC8C69AFF}" srcOrd="0" destOrd="0" presId="urn:microsoft.com/office/officeart/2005/8/layout/chevron1"/>
    <dgm:cxn modelId="{2C8D0C18-9506-461E-8EA7-C03645D0FA61}" srcId="{D6CAB543-67B2-4BD1-A910-61DF43F2AEEB}" destId="{048AE9AF-1481-4097-8716-D91E7F59E5F5}" srcOrd="5" destOrd="0" parTransId="{24E10173-1380-4D8D-8E90-CD2201ED2B49}" sibTransId="{33A23896-E492-43C3-B94C-5A05313C69AD}"/>
    <dgm:cxn modelId="{15DA8047-BEB6-43C0-ADD1-36F01BB42F07}" srcId="{B40F4E9E-5741-48A9-AF99-B39143AC2DAE}" destId="{7C45B8B7-EF6A-4E94-BD7F-550F44A3E86A}" srcOrd="0" destOrd="0" parTransId="{D0864CEE-F68B-428A-A8C8-104E090A6E8E}" sibTransId="{F6E6D022-D64A-401F-816A-CD17772FE925}"/>
    <dgm:cxn modelId="{482ED3AB-2837-4C20-BD83-042A92B3839B}" type="presOf" srcId="{2DC53432-6FF6-4F96-8C8C-E8AF01C0A86A}" destId="{2034D0CF-49B0-4954-8DED-3E8884F87E66}" srcOrd="0" destOrd="1" presId="urn:microsoft.com/office/officeart/2005/8/layout/chevron1"/>
    <dgm:cxn modelId="{047779C9-2737-4B13-8BDD-4B6D71DF8FA8}" type="presOf" srcId="{9C3BF88D-F985-47E6-85B0-EBAE88F01C31}" destId="{0219DDB3-84F8-4187-95BB-D3628C1C36C2}" srcOrd="0" destOrd="2" presId="urn:microsoft.com/office/officeart/2005/8/layout/chevron1"/>
    <dgm:cxn modelId="{5FB269AA-4A07-49A5-921F-C497A3A5FB35}" srcId="{C6132083-CBBF-4467-8349-CB0162117FEC}" destId="{4B31C30A-7CE3-4DE2-B99C-E755708FCD09}" srcOrd="2" destOrd="0" parTransId="{65F97314-D17A-4E31-A173-F1050F32D89E}" sibTransId="{8557F67A-3E72-4E06-96B9-50FBBCD425DA}"/>
    <dgm:cxn modelId="{D51C0FF1-78E0-4696-93CF-E63629ADC2B5}" type="presOf" srcId="{B40F4E9E-5741-48A9-AF99-B39143AC2DAE}" destId="{98419CDD-6C0D-4312-9338-42FCBC39DB6D}" srcOrd="0" destOrd="0" presId="urn:microsoft.com/office/officeart/2005/8/layout/chevron1"/>
    <dgm:cxn modelId="{88EF4D79-D71C-4E4A-A836-088479BA70B1}" srcId="{2E3541BB-4085-4EAB-8250-4DE83DDD2BED}" destId="{D6CAB543-67B2-4BD1-A910-61DF43F2AEEB}" srcOrd="3" destOrd="0" parTransId="{20B3ABB5-D1EE-4B24-B5DD-15A7C39D9EBC}" sibTransId="{6668E76C-EB71-4BB5-B287-4E30DB401F23}"/>
    <dgm:cxn modelId="{A6108477-4B2A-4961-A268-141A564321FE}" srcId="{291F346C-3187-4AD7-A294-BC0005B5703E}" destId="{8229B0B8-CB14-42DB-A85E-A3F300E35C5C}" srcOrd="1" destOrd="0" parTransId="{8E4645A0-0291-4130-88F2-0C373753E0ED}" sibTransId="{30F69CE5-3995-4640-8179-85E523FCD3DD}"/>
    <dgm:cxn modelId="{60A36738-737B-449E-A356-B2801AB24660}" srcId="{D6CAB543-67B2-4BD1-A910-61DF43F2AEEB}" destId="{9C3BF88D-F985-47E6-85B0-EBAE88F01C31}" srcOrd="2" destOrd="0" parTransId="{B46E221D-E63F-435F-828B-0C7CEA4AFFA4}" sibTransId="{636D8D07-1347-42A1-B43E-B395BC23905E}"/>
    <dgm:cxn modelId="{76CFCE58-4441-4D66-A643-4597DB28F1DE}" srcId="{2E3541BB-4085-4EAB-8250-4DE83DDD2BED}" destId="{CD75BF7A-F334-4E6C-B9E6-900146D425B3}" srcOrd="2" destOrd="0" parTransId="{46C7C3FA-E82E-435E-A54C-3094A3EAE04E}" sibTransId="{35430515-40CD-42CD-AF3D-7EBB9B6176AB}"/>
    <dgm:cxn modelId="{A590972E-35B1-4515-A4F1-74DD6F631878}" type="presOf" srcId="{A0F82076-6E3A-4457-B1F6-0D34B4F68154}" destId="{546041E9-719A-4077-8E08-6D4542E40C06}" srcOrd="0" destOrd="2" presId="urn:microsoft.com/office/officeart/2005/8/layout/chevron1"/>
    <dgm:cxn modelId="{4BC61FB5-1843-4B74-B06F-1734C1F2D9F0}" type="presOf" srcId="{2B7F3B79-8215-4AE6-852C-E30C00AF76CA}" destId="{3B11958A-92CC-4D4A-98D3-D329066D6A78}" srcOrd="0" destOrd="3" presId="urn:microsoft.com/office/officeart/2005/8/layout/chevron1"/>
    <dgm:cxn modelId="{6B6EE6E0-3399-4749-8D06-47E371529620}" type="presOf" srcId="{0D349E6A-2FC2-43A5-9621-616C9599B1BB}" destId="{B1FF653B-0186-4AFB-A3A6-36D1BF0852CF}" srcOrd="0" destOrd="1" presId="urn:microsoft.com/office/officeart/2005/8/layout/chevron1"/>
    <dgm:cxn modelId="{632FDE02-9105-4100-B71D-6032909A92E5}" type="presOf" srcId="{EF5E6F26-DF61-4AA6-BB58-BA4CB958D282}" destId="{A371B042-26D7-472F-A9E3-7202067C2550}" srcOrd="0" destOrd="0" presId="urn:microsoft.com/office/officeart/2005/8/layout/chevron1"/>
    <dgm:cxn modelId="{D9F7567E-AC4B-48B4-A6FB-9CA778E6DF89}" type="presOf" srcId="{C6F861E4-C483-4FA2-B9BA-FC6D24F0E035}" destId="{546041E9-719A-4077-8E08-6D4542E40C06}" srcOrd="0" destOrd="5" presId="urn:microsoft.com/office/officeart/2005/8/layout/chevron1"/>
    <dgm:cxn modelId="{5DC64866-0760-4736-A34E-D8279A4410BA}" srcId="{C6132083-CBBF-4467-8349-CB0162117FEC}" destId="{16BCA3DF-FA49-4E09-84B7-A8642E234F2E}" srcOrd="0" destOrd="0" parTransId="{FC4AD5DF-B35F-42E3-B1AA-DD9EFD6D4384}" sibTransId="{34E9096D-BA98-4FC6-9890-D82D4E1359C0}"/>
    <dgm:cxn modelId="{B91C3487-1A86-485A-81D7-26E73F37251F}" srcId="{B4C0A7B0-BE36-458E-8473-BBB14B558AA4}" destId="{2EDC89DC-70CC-4C73-936C-FD6F10F84F12}" srcOrd="0" destOrd="0" parTransId="{5885E124-6484-41F5-868A-0755CF061CE3}" sibTransId="{E9376150-F286-4BFD-9FAE-E86FEBFCB8BD}"/>
    <dgm:cxn modelId="{A2E821D4-1BEB-432D-BC36-FF4F8574B6DB}" srcId="{2E3541BB-4085-4EAB-8250-4DE83DDD2BED}" destId="{EF5E6F26-DF61-4AA6-BB58-BA4CB958D282}" srcOrd="5" destOrd="0" parTransId="{30A5F4C2-CB8B-46F0-A88C-ECB27DAC88A2}" sibTransId="{04461FC0-2768-4D30-B824-E4E1504B5EF0}"/>
    <dgm:cxn modelId="{FF0722CC-4730-41CC-9EB9-7B6369AB6AA1}" type="presOf" srcId="{142E774C-872F-4630-AF2E-7F456FEC7C3E}" destId="{5BC4717F-4FCA-4F77-B4B4-F1EEC8C69AFF}" srcOrd="0" destOrd="1" presId="urn:microsoft.com/office/officeart/2005/8/layout/chevron1"/>
    <dgm:cxn modelId="{0354C548-2204-425C-ADC0-87DE03DD274B}" type="presOf" srcId="{8229B0B8-CB14-42DB-A85E-A3F300E35C5C}" destId="{3B11958A-92CC-4D4A-98D3-D329066D6A78}" srcOrd="0" destOrd="1" presId="urn:microsoft.com/office/officeart/2005/8/layout/chevron1"/>
    <dgm:cxn modelId="{0CFACA32-0888-425C-ABBE-94750BD8F209}" type="presOf" srcId="{16BCA3DF-FA49-4E09-84B7-A8642E234F2E}" destId="{B1FF653B-0186-4AFB-A3A6-36D1BF0852CF}" srcOrd="0" destOrd="0" presId="urn:microsoft.com/office/officeart/2005/8/layout/chevron1"/>
    <dgm:cxn modelId="{20AF7399-84DF-4740-9CF9-6990CCA8BA08}" srcId="{D6CAB543-67B2-4BD1-A910-61DF43F2AEEB}" destId="{0ED1886E-9A98-43D5-AE6A-13E915A70A19}" srcOrd="3" destOrd="0" parTransId="{A774AE4C-A90E-40ED-B7B2-08A8E0A41D6A}" sibTransId="{FCADDB02-3A6D-45B4-8413-D62F95812FCE}"/>
    <dgm:cxn modelId="{CDBACBA3-6424-4A0C-9B05-E935536295F8}" type="presOf" srcId="{5CE6BB34-3B1A-4158-BEFC-05878DE6C11F}" destId="{546041E9-719A-4077-8E08-6D4542E40C06}" srcOrd="0" destOrd="3" presId="urn:microsoft.com/office/officeart/2005/8/layout/chevron1"/>
    <dgm:cxn modelId="{D30998E9-354A-48CD-A0A8-5AD95C3B22D4}" type="presOf" srcId="{7DD8F6E4-D722-4BC5-9F05-2A5760F555A0}" destId="{546041E9-719A-4077-8E08-6D4542E40C06}" srcOrd="0" destOrd="1" presId="urn:microsoft.com/office/officeart/2005/8/layout/chevron1"/>
    <dgm:cxn modelId="{5521D59E-BE21-49C6-A0C9-71235F5F36EF}" type="presOf" srcId="{84ECAE4A-4B63-4481-A449-0130F1D78FC6}" destId="{3B11958A-92CC-4D4A-98D3-D329066D6A78}" srcOrd="0" destOrd="2" presId="urn:microsoft.com/office/officeart/2005/8/layout/chevron1"/>
    <dgm:cxn modelId="{C81F1F69-3AAC-4CCB-BFDF-A0BD75BE9E69}" type="presOf" srcId="{DA07E5C6-A39C-4C89-A8B2-60066A60EE89}" destId="{3B11958A-92CC-4D4A-98D3-D329066D6A78}" srcOrd="0" destOrd="0" presId="urn:microsoft.com/office/officeart/2005/8/layout/chevron1"/>
    <dgm:cxn modelId="{9C7BFC9B-B1E7-4B1D-84D6-DC9E3A32F05A}" type="presOf" srcId="{6FBDB40F-F7E6-480B-A8DA-39542AB80DA9}" destId="{2034D0CF-49B0-4954-8DED-3E8884F87E66}" srcOrd="0" destOrd="0" presId="urn:microsoft.com/office/officeart/2005/8/layout/chevron1"/>
    <dgm:cxn modelId="{0B651434-9ED2-4A37-B7FF-D2263DC528C8}" type="presOf" srcId="{17B02B39-827E-40B0-A6DB-D38112A1C8D5}" destId="{0A043359-0DD8-44B5-ABF8-3456ACBC295C}" srcOrd="0" destOrd="0" presId="urn:microsoft.com/office/officeart/2005/8/layout/chevron1"/>
    <dgm:cxn modelId="{A25C581D-A000-4827-97C3-213759192711}" type="presOf" srcId="{1CE815F0-313F-43FA-AF6B-E556BC730258}" destId="{CCB27FCF-0544-44F8-9BE5-2F625A0D4FB6}" srcOrd="0" destOrd="1" presId="urn:microsoft.com/office/officeart/2005/8/layout/chevron1"/>
    <dgm:cxn modelId="{6691826E-1EED-4BA3-91F6-D536968E262B}" type="presOf" srcId="{2E3541BB-4085-4EAB-8250-4DE83DDD2BED}" destId="{0041A593-AB0D-4CB3-81D6-456CBE5184F8}" srcOrd="0" destOrd="0" presId="urn:microsoft.com/office/officeart/2005/8/layout/chevron1"/>
    <dgm:cxn modelId="{EC86923E-E10C-4F15-92B0-BD6BBB8D8D0B}" srcId="{CD75BF7A-F334-4E6C-B9E6-900146D425B3}" destId="{142E774C-872F-4630-AF2E-7F456FEC7C3E}" srcOrd="1" destOrd="0" parTransId="{B8C8B2DA-744C-429F-8F50-846FC56E8BA8}" sibTransId="{728AE7F2-3778-4382-8DA6-70891A641CFD}"/>
    <dgm:cxn modelId="{415070EF-3D56-47CD-A0F2-FEB68FCB8A42}" type="presOf" srcId="{B4C0A7B0-BE36-458E-8473-BBB14B558AA4}" destId="{CB13AF48-0467-4E85-8E7E-E878F3A8934F}" srcOrd="0" destOrd="0" presId="urn:microsoft.com/office/officeart/2005/8/layout/chevron1"/>
    <dgm:cxn modelId="{59F0D4EF-82C7-4849-B4D4-C8A867C97F64}" srcId="{B4C0A7B0-BE36-458E-8473-BBB14B558AA4}" destId="{8A6E41E9-018D-4B18-92E3-ECA15562BF94}" srcOrd="3" destOrd="0" parTransId="{717410BA-5DA0-4597-BE0B-AEBBB52702EE}" sibTransId="{6D15C75A-696C-41A7-BE49-EB457C7C4946}"/>
    <dgm:cxn modelId="{53AD20EE-4489-4691-9515-3FE4321ACA81}" type="presParOf" srcId="{0041A593-AB0D-4CB3-81D6-456CBE5184F8}" destId="{03687604-C20A-4CE4-BBA9-0471396D6750}" srcOrd="0" destOrd="0" presId="urn:microsoft.com/office/officeart/2005/8/layout/chevron1"/>
    <dgm:cxn modelId="{040F1A53-5D1B-405A-B5EE-B0201479E47C}" type="presParOf" srcId="{03687604-C20A-4CE4-BBA9-0471396D6750}" destId="{B03FB213-18B9-4BFB-B647-3478DA2CECFF}" srcOrd="0" destOrd="0" presId="urn:microsoft.com/office/officeart/2005/8/layout/chevron1"/>
    <dgm:cxn modelId="{084DDFCC-F270-46EC-9A3C-304537E8861C}" type="presParOf" srcId="{03687604-C20A-4CE4-BBA9-0471396D6750}" destId="{B1FF653B-0186-4AFB-A3A6-36D1BF0852CF}" srcOrd="1" destOrd="0" presId="urn:microsoft.com/office/officeart/2005/8/layout/chevron1"/>
    <dgm:cxn modelId="{BC6E3A14-3BF3-46A5-B3EC-B2EC0F0174D0}" type="presParOf" srcId="{0041A593-AB0D-4CB3-81D6-456CBE5184F8}" destId="{4B252916-F913-4DFC-AFA8-78A5974F5788}" srcOrd="1" destOrd="0" presId="urn:microsoft.com/office/officeart/2005/8/layout/chevron1"/>
    <dgm:cxn modelId="{3EDA81D4-8832-40AC-98CF-A03BEAB90CE6}" type="presParOf" srcId="{0041A593-AB0D-4CB3-81D6-456CBE5184F8}" destId="{7CE44C51-C9E6-4951-BE63-F557EB125AD9}" srcOrd="2" destOrd="0" presId="urn:microsoft.com/office/officeart/2005/8/layout/chevron1"/>
    <dgm:cxn modelId="{6611F00F-4A1A-48DD-861B-14C46E6A5E20}" type="presParOf" srcId="{7CE44C51-C9E6-4951-BE63-F557EB125AD9}" destId="{CB13AF48-0467-4E85-8E7E-E878F3A8934F}" srcOrd="0" destOrd="0" presId="urn:microsoft.com/office/officeart/2005/8/layout/chevron1"/>
    <dgm:cxn modelId="{2D55A556-7361-4D75-8295-6716A683F7F5}" type="presParOf" srcId="{7CE44C51-C9E6-4951-BE63-F557EB125AD9}" destId="{CCB27FCF-0544-44F8-9BE5-2F625A0D4FB6}" srcOrd="1" destOrd="0" presId="urn:microsoft.com/office/officeart/2005/8/layout/chevron1"/>
    <dgm:cxn modelId="{91D8305A-BC85-410D-9AAD-A8A206526FF4}" type="presParOf" srcId="{0041A593-AB0D-4CB3-81D6-456CBE5184F8}" destId="{A0EFD99B-48F0-4CDC-A133-2A9615E25A53}" srcOrd="3" destOrd="0" presId="urn:microsoft.com/office/officeart/2005/8/layout/chevron1"/>
    <dgm:cxn modelId="{D12CB2CB-E454-46BC-B6B5-918DBCC5BF44}" type="presParOf" srcId="{0041A593-AB0D-4CB3-81D6-456CBE5184F8}" destId="{E92B957F-4095-4970-B9F5-96C889E33417}" srcOrd="4" destOrd="0" presId="urn:microsoft.com/office/officeart/2005/8/layout/chevron1"/>
    <dgm:cxn modelId="{02853C47-F303-44C2-91A9-BA43C20A1E67}" type="presParOf" srcId="{E92B957F-4095-4970-B9F5-96C889E33417}" destId="{391029EC-5499-4947-9964-C093897FDDAA}" srcOrd="0" destOrd="0" presId="urn:microsoft.com/office/officeart/2005/8/layout/chevron1"/>
    <dgm:cxn modelId="{EB6DA934-44DB-4B95-BB14-2295876695A3}" type="presParOf" srcId="{E92B957F-4095-4970-B9F5-96C889E33417}" destId="{5BC4717F-4FCA-4F77-B4B4-F1EEC8C69AFF}" srcOrd="1" destOrd="0" presId="urn:microsoft.com/office/officeart/2005/8/layout/chevron1"/>
    <dgm:cxn modelId="{96A05707-D9EE-47E1-A49E-EFCC43D292BF}" type="presParOf" srcId="{0041A593-AB0D-4CB3-81D6-456CBE5184F8}" destId="{526456E7-CE0A-4E30-BDC3-4EB44CDCCBE7}" srcOrd="5" destOrd="0" presId="urn:microsoft.com/office/officeart/2005/8/layout/chevron1"/>
    <dgm:cxn modelId="{EB7F1860-33C6-4156-A1B3-ABBBC7803199}" type="presParOf" srcId="{0041A593-AB0D-4CB3-81D6-456CBE5184F8}" destId="{123A94CD-72A8-4AC0-B3EF-07DF8CF3A996}" srcOrd="6" destOrd="0" presId="urn:microsoft.com/office/officeart/2005/8/layout/chevron1"/>
    <dgm:cxn modelId="{4E77AD6B-7D23-4C66-A7D2-CB3069377C9A}" type="presParOf" srcId="{123A94CD-72A8-4AC0-B3EF-07DF8CF3A996}" destId="{DCC44F8F-42D2-47CA-AE65-E89496C1618D}" srcOrd="0" destOrd="0" presId="urn:microsoft.com/office/officeart/2005/8/layout/chevron1"/>
    <dgm:cxn modelId="{4475BF2E-891F-4795-BB3E-32DA7659A262}" type="presParOf" srcId="{123A94CD-72A8-4AC0-B3EF-07DF8CF3A996}" destId="{0219DDB3-84F8-4187-95BB-D3628C1C36C2}" srcOrd="1" destOrd="0" presId="urn:microsoft.com/office/officeart/2005/8/layout/chevron1"/>
    <dgm:cxn modelId="{4EA9096F-81C2-4255-9771-6E7C98B581F4}" type="presParOf" srcId="{0041A593-AB0D-4CB3-81D6-456CBE5184F8}" destId="{A8E40B39-4D8F-4B74-8637-64791235238C}" srcOrd="7" destOrd="0" presId="urn:microsoft.com/office/officeart/2005/8/layout/chevron1"/>
    <dgm:cxn modelId="{E910083F-27D9-412C-A304-7596C4FE7401}" type="presParOf" srcId="{0041A593-AB0D-4CB3-81D6-456CBE5184F8}" destId="{CD782E29-BEAE-4E3B-870D-E35D6A728C40}" srcOrd="8" destOrd="0" presId="urn:microsoft.com/office/officeart/2005/8/layout/chevron1"/>
    <dgm:cxn modelId="{3E7710FF-4D6F-49EA-B297-F018D763CD96}" type="presParOf" srcId="{CD782E29-BEAE-4E3B-870D-E35D6A728C40}" destId="{98419CDD-6C0D-4312-9338-42FCBC39DB6D}" srcOrd="0" destOrd="0" presId="urn:microsoft.com/office/officeart/2005/8/layout/chevron1"/>
    <dgm:cxn modelId="{EAB4B79F-097F-4D3F-B7AC-A3AB7B46444C}" type="presParOf" srcId="{CD782E29-BEAE-4E3B-870D-E35D6A728C40}" destId="{4ACC9525-19A5-45CB-9F52-E6D0CBA9E309}" srcOrd="1" destOrd="0" presId="urn:microsoft.com/office/officeart/2005/8/layout/chevron1"/>
    <dgm:cxn modelId="{36BE4566-C1E4-4E3F-9A96-88B2133F5E7B}" type="presParOf" srcId="{0041A593-AB0D-4CB3-81D6-456CBE5184F8}" destId="{DFC9F725-4816-4080-8557-47765D36AF73}" srcOrd="9" destOrd="0" presId="urn:microsoft.com/office/officeart/2005/8/layout/chevron1"/>
    <dgm:cxn modelId="{58B7C19B-711F-424E-8982-D239E6FD4385}" type="presParOf" srcId="{0041A593-AB0D-4CB3-81D6-456CBE5184F8}" destId="{AC824512-74D0-47C7-9883-421BA7AFE5F8}" srcOrd="10" destOrd="0" presId="urn:microsoft.com/office/officeart/2005/8/layout/chevron1"/>
    <dgm:cxn modelId="{CE85370C-7998-4BE5-A2BE-E11FF07DE701}" type="presParOf" srcId="{AC824512-74D0-47C7-9883-421BA7AFE5F8}" destId="{A371B042-26D7-472F-A9E3-7202067C2550}" srcOrd="0" destOrd="0" presId="urn:microsoft.com/office/officeart/2005/8/layout/chevron1"/>
    <dgm:cxn modelId="{71EB88E0-100D-4CB3-82D7-CD1A1E354147}" type="presParOf" srcId="{AC824512-74D0-47C7-9883-421BA7AFE5F8}" destId="{546041E9-719A-4077-8E08-6D4542E40C06}" srcOrd="1" destOrd="0" presId="urn:microsoft.com/office/officeart/2005/8/layout/chevron1"/>
    <dgm:cxn modelId="{7906EA94-85DF-4A54-9C0D-C0B1E22D1FDA}" type="presParOf" srcId="{0041A593-AB0D-4CB3-81D6-456CBE5184F8}" destId="{541E7A06-F9D7-41A4-A29D-CB0EFC0F332F}" srcOrd="11" destOrd="0" presId="urn:microsoft.com/office/officeart/2005/8/layout/chevron1"/>
    <dgm:cxn modelId="{7393D5C3-09E7-4E54-BA06-7B17F81E029E}" type="presParOf" srcId="{0041A593-AB0D-4CB3-81D6-456CBE5184F8}" destId="{B6B2358C-7D90-4DC1-A65A-400DBAAF8439}" srcOrd="12" destOrd="0" presId="urn:microsoft.com/office/officeart/2005/8/layout/chevron1"/>
    <dgm:cxn modelId="{CDA5A191-FA49-4BCD-B178-91AF512AA8BE}" type="presParOf" srcId="{B6B2358C-7D90-4DC1-A65A-400DBAAF8439}" destId="{0A043359-0DD8-44B5-ABF8-3456ACBC295C}" srcOrd="0" destOrd="0" presId="urn:microsoft.com/office/officeart/2005/8/layout/chevron1"/>
    <dgm:cxn modelId="{2551EF8C-6805-4E13-98AD-759887DE2DC6}" type="presParOf" srcId="{B6B2358C-7D90-4DC1-A65A-400DBAAF8439}" destId="{2034D0CF-49B0-4954-8DED-3E8884F87E66}" srcOrd="1" destOrd="0" presId="urn:microsoft.com/office/officeart/2005/8/layout/chevron1"/>
    <dgm:cxn modelId="{41FFBC22-213C-4D1D-A1A6-A9DF3DDEE998}" type="presParOf" srcId="{0041A593-AB0D-4CB3-81D6-456CBE5184F8}" destId="{0224FEC7-CB9C-4A7A-8F20-DCE24B0F4BC4}" srcOrd="13" destOrd="0" presId="urn:microsoft.com/office/officeart/2005/8/layout/chevron1"/>
    <dgm:cxn modelId="{479DAFFB-AD27-4723-B137-683D4630E4C2}" type="presParOf" srcId="{0041A593-AB0D-4CB3-81D6-456CBE5184F8}" destId="{69BECA4C-079A-4B23-864B-3251E917DFD2}" srcOrd="14" destOrd="0" presId="urn:microsoft.com/office/officeart/2005/8/layout/chevron1"/>
    <dgm:cxn modelId="{1B81BB35-00CF-40F0-97FC-2C28B633BE1E}" type="presParOf" srcId="{69BECA4C-079A-4B23-864B-3251E917DFD2}" destId="{F66107CA-0BB7-4FDF-A973-FC32F49ED9D8}" srcOrd="0" destOrd="0" presId="urn:microsoft.com/office/officeart/2005/8/layout/chevron1"/>
    <dgm:cxn modelId="{97CAC686-4BC1-48B7-BC4B-53EA8A85BC80}" type="presParOf" srcId="{69BECA4C-079A-4B23-864B-3251E917DFD2}" destId="{3B11958A-92CC-4D4A-98D3-D329066D6A78}"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3541BB-4085-4EAB-8250-4DE83DDD2BED}"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pPr rtl="1"/>
          <a:endParaRPr lang="he-IL"/>
        </a:p>
      </dgm:t>
    </dgm:pt>
    <dgm:pt modelId="{C6132083-CBBF-4467-8349-CB0162117FEC}">
      <dgm:prSet phldrT="[טקסט]" custT="1"/>
      <dgm:spPr>
        <a:solidFill>
          <a:srgbClr val="487DE8"/>
        </a:solidFill>
        <a:ln>
          <a:solidFill>
            <a:srgbClr val="4ED2C2"/>
          </a:solidFill>
        </a:ln>
      </dgm:spPr>
      <dgm:t>
        <a:bodyPr/>
        <a:lstStyle/>
        <a:p>
          <a:pPr rtl="0"/>
          <a:r>
            <a:rPr lang="en-US" sz="2500" b="1" dirty="0">
              <a:solidFill>
                <a:schemeClr val="bg1"/>
              </a:solidFill>
            </a:rPr>
            <a:t>PhD approval</a:t>
          </a:r>
          <a:endParaRPr lang="he-IL" sz="2500" b="1" dirty="0">
            <a:solidFill>
              <a:schemeClr val="bg1"/>
            </a:solidFill>
          </a:endParaRPr>
        </a:p>
      </dgm:t>
    </dgm:pt>
    <dgm:pt modelId="{02BB596F-218F-4838-AC35-7C7C19BA1CE5}" type="sibTrans" cxnId="{15953E10-44FE-4C5B-9933-6A98FF596524}">
      <dgm:prSet custT="1"/>
      <dgm:spPr/>
      <dgm:t>
        <a:bodyPr/>
        <a:lstStyle/>
        <a:p>
          <a:pPr rtl="1"/>
          <a:endParaRPr lang="he-IL" sz="800"/>
        </a:p>
      </dgm:t>
    </dgm:pt>
    <dgm:pt modelId="{72311FC1-EE47-4B2A-B4A8-C2DF6E4761C2}" type="parTrans" cxnId="{15953E10-44FE-4C5B-9933-6A98FF596524}">
      <dgm:prSet/>
      <dgm:spPr/>
      <dgm:t>
        <a:bodyPr/>
        <a:lstStyle/>
        <a:p>
          <a:pPr rtl="1"/>
          <a:endParaRPr lang="he-IL" sz="800"/>
        </a:p>
      </dgm:t>
    </dgm:pt>
    <dgm:pt modelId="{16BCA3DF-FA49-4E09-84B7-A8642E234F2E}">
      <dgm:prSet phldrT="[טקסט]" custT="1"/>
      <dgm:spPr>
        <a:ln>
          <a:solidFill>
            <a:srgbClr val="487DE8"/>
          </a:solidFill>
        </a:ln>
      </dgm:spPr>
      <dgm:t>
        <a:bodyPr/>
        <a:lstStyle/>
        <a:p>
          <a:pPr rtl="0">
            <a:buFont typeface="Wingdings" panose="05000000000000000000" pitchFamily="2" charset="2"/>
            <a:buChar char="ü"/>
          </a:pPr>
          <a:endParaRPr lang="he-IL" sz="2000" b="1" dirty="0"/>
        </a:p>
      </dgm:t>
    </dgm:pt>
    <dgm:pt modelId="{34E9096D-BA98-4FC6-9890-D82D4E1359C0}" type="sibTrans" cxnId="{5DC64866-0760-4736-A34E-D8279A4410BA}">
      <dgm:prSet/>
      <dgm:spPr/>
      <dgm:t>
        <a:bodyPr/>
        <a:lstStyle/>
        <a:p>
          <a:pPr rtl="1"/>
          <a:endParaRPr lang="he-IL" sz="800"/>
        </a:p>
      </dgm:t>
    </dgm:pt>
    <dgm:pt modelId="{FC4AD5DF-B35F-42E3-B1AA-DD9EFD6D4384}" type="parTrans" cxnId="{5DC64866-0760-4736-A34E-D8279A4410BA}">
      <dgm:prSet/>
      <dgm:spPr/>
      <dgm:t>
        <a:bodyPr/>
        <a:lstStyle/>
        <a:p>
          <a:pPr rtl="1"/>
          <a:endParaRPr lang="he-IL" sz="800"/>
        </a:p>
      </dgm:t>
    </dgm:pt>
    <dgm:pt modelId="{A9DBB277-0D03-42F9-9AF9-295D9973BC45}">
      <dgm:prSet custT="1"/>
      <dgm:spPr/>
      <dgm:t>
        <a:bodyPr/>
        <a:lstStyle/>
        <a:p>
          <a:pPr>
            <a:buFont typeface="Wingdings" panose="05000000000000000000" pitchFamily="2" charset="2"/>
            <a:buChar char="ü"/>
          </a:pPr>
          <a:r>
            <a:rPr lang="en-US" sz="2000" b="1" dirty="0"/>
            <a:t>The review process, and the revision, if necessary, </a:t>
          </a:r>
          <a:r>
            <a:rPr lang="en-US" sz="2000" b="1" dirty="0">
              <a:solidFill>
                <a:srgbClr val="FF0000"/>
              </a:solidFill>
            </a:rPr>
            <a:t>last between three to six months</a:t>
          </a:r>
          <a:r>
            <a:rPr lang="en-US" sz="2000" b="1" dirty="0"/>
            <a:t>.</a:t>
          </a:r>
          <a:endParaRPr lang="he-IL" sz="2000" b="1" dirty="0"/>
        </a:p>
      </dgm:t>
    </dgm:pt>
    <dgm:pt modelId="{C565256B-3441-4D53-9B80-6EE654483431}" type="parTrans" cxnId="{8476C7A3-A711-4B27-8656-7592369CEB71}">
      <dgm:prSet/>
      <dgm:spPr/>
      <dgm:t>
        <a:bodyPr/>
        <a:lstStyle/>
        <a:p>
          <a:endParaRPr lang="en-IL"/>
        </a:p>
      </dgm:t>
    </dgm:pt>
    <dgm:pt modelId="{A3889C78-E4BA-4A2F-8C20-00A2B2C6C28B}" type="sibTrans" cxnId="{8476C7A3-A711-4B27-8656-7592369CEB71}">
      <dgm:prSet/>
      <dgm:spPr/>
      <dgm:t>
        <a:bodyPr/>
        <a:lstStyle/>
        <a:p>
          <a:endParaRPr lang="en-IL"/>
        </a:p>
      </dgm:t>
    </dgm:pt>
    <dgm:pt modelId="{914A50D2-ABD8-4E48-A3E8-C47D8AA621EF}">
      <dgm:prSet custT="1"/>
      <dgm:spPr/>
      <dgm:t>
        <a:bodyPr/>
        <a:lstStyle/>
        <a:p>
          <a:pPr>
            <a:buFont typeface="Wingdings" panose="05000000000000000000" pitchFamily="2" charset="2"/>
            <a:buChar char="ü"/>
          </a:pPr>
          <a:r>
            <a:rPr lang="en-US" sz="2000" b="1"/>
            <a:t>Approval of the dissertation by the Authority for Research Students board.</a:t>
          </a:r>
          <a:endParaRPr lang="he-IL" sz="2000" b="1" dirty="0"/>
        </a:p>
      </dgm:t>
    </dgm:pt>
    <dgm:pt modelId="{D90959AA-E691-4383-8133-180C3E1F8BEF}" type="parTrans" cxnId="{0971DE14-90C8-4FCD-8CC4-0A9511FECA7E}">
      <dgm:prSet/>
      <dgm:spPr/>
      <dgm:t>
        <a:bodyPr/>
        <a:lstStyle/>
        <a:p>
          <a:endParaRPr lang="en-IL"/>
        </a:p>
      </dgm:t>
    </dgm:pt>
    <dgm:pt modelId="{709CBDDC-12FE-454E-B9D4-B167CE11B714}" type="sibTrans" cxnId="{0971DE14-90C8-4FCD-8CC4-0A9511FECA7E}">
      <dgm:prSet/>
      <dgm:spPr/>
      <dgm:t>
        <a:bodyPr/>
        <a:lstStyle/>
        <a:p>
          <a:endParaRPr lang="en-IL"/>
        </a:p>
      </dgm:t>
    </dgm:pt>
    <dgm:pt modelId="{EE3E8C5F-DD1C-4B2F-B2F1-155C446072B4}">
      <dgm:prSet custT="1"/>
      <dgm:spPr/>
      <dgm:t>
        <a:bodyPr/>
        <a:lstStyle/>
        <a:p>
          <a:pPr>
            <a:buFont typeface="Wingdings" panose="05000000000000000000" pitchFamily="2" charset="2"/>
            <a:buChar char="ü"/>
          </a:pPr>
          <a:r>
            <a:rPr lang="en-US" sz="2000" b="1"/>
            <a:t>Obtaining a certificate of eligibility. The eligibility date is the date the Authority has approved the dissertation.</a:t>
          </a:r>
          <a:endParaRPr lang="he-IL" sz="2000" b="1" dirty="0"/>
        </a:p>
      </dgm:t>
    </dgm:pt>
    <dgm:pt modelId="{08F1733A-B858-4F83-91E4-05DCFA85586A}" type="parTrans" cxnId="{B8EE3B58-4749-4FBD-BB28-ECAA951A1AC9}">
      <dgm:prSet/>
      <dgm:spPr/>
      <dgm:t>
        <a:bodyPr/>
        <a:lstStyle/>
        <a:p>
          <a:endParaRPr lang="en-IL"/>
        </a:p>
      </dgm:t>
    </dgm:pt>
    <dgm:pt modelId="{111C6697-3A3C-4B97-AE31-2F9B66C81984}" type="sibTrans" cxnId="{B8EE3B58-4749-4FBD-BB28-ECAA951A1AC9}">
      <dgm:prSet/>
      <dgm:spPr/>
      <dgm:t>
        <a:bodyPr/>
        <a:lstStyle/>
        <a:p>
          <a:endParaRPr lang="en-IL"/>
        </a:p>
      </dgm:t>
    </dgm:pt>
    <dgm:pt modelId="{E8F1D378-A33D-4A8B-BE35-D466B14F9746}">
      <dgm:prSet custT="1"/>
      <dgm:spPr/>
      <dgm:t>
        <a:bodyPr/>
        <a:lstStyle/>
        <a:p>
          <a:pPr>
            <a:buFont typeface="Wingdings" panose="05000000000000000000" pitchFamily="2" charset="2"/>
            <a:buChar char="ü"/>
          </a:pPr>
          <a:r>
            <a:rPr lang="en-US" sz="2000" b="1" dirty="0"/>
            <a:t>The diploma will be granted at the annual graduation ceremony.</a:t>
          </a:r>
          <a:endParaRPr lang="he-IL" sz="2000" b="1" dirty="0"/>
        </a:p>
      </dgm:t>
    </dgm:pt>
    <dgm:pt modelId="{255049B4-F104-44EF-AEDA-BDD79F92E497}" type="parTrans" cxnId="{2A974D66-5B25-494F-8EBF-8B6D4A310248}">
      <dgm:prSet/>
      <dgm:spPr/>
      <dgm:t>
        <a:bodyPr/>
        <a:lstStyle/>
        <a:p>
          <a:endParaRPr lang="en-IL"/>
        </a:p>
      </dgm:t>
    </dgm:pt>
    <dgm:pt modelId="{D7BD8A03-F6D5-41AD-8DF5-10E4125863A6}" type="sibTrans" cxnId="{2A974D66-5B25-494F-8EBF-8B6D4A310248}">
      <dgm:prSet/>
      <dgm:spPr/>
      <dgm:t>
        <a:bodyPr/>
        <a:lstStyle/>
        <a:p>
          <a:endParaRPr lang="en-IL"/>
        </a:p>
      </dgm:t>
    </dgm:pt>
    <dgm:pt modelId="{EF1DF00C-682A-4317-89C4-BE6CD70532DD}" type="pres">
      <dgm:prSet presAssocID="{2E3541BB-4085-4EAB-8250-4DE83DDD2BED}" presName="linearFlow" presStyleCnt="0">
        <dgm:presLayoutVars>
          <dgm:dir/>
          <dgm:animLvl val="lvl"/>
          <dgm:resizeHandles val="exact"/>
        </dgm:presLayoutVars>
      </dgm:prSet>
      <dgm:spPr/>
      <dgm:t>
        <a:bodyPr/>
        <a:lstStyle/>
        <a:p>
          <a:endParaRPr lang="en-US"/>
        </a:p>
      </dgm:t>
    </dgm:pt>
    <dgm:pt modelId="{62915ABD-3E90-4D47-9863-DE1213EFF987}" type="pres">
      <dgm:prSet presAssocID="{C6132083-CBBF-4467-8349-CB0162117FEC}" presName="composite" presStyleCnt="0"/>
      <dgm:spPr/>
    </dgm:pt>
    <dgm:pt modelId="{8D3211BC-9C80-4364-BA30-33D409534076}" type="pres">
      <dgm:prSet presAssocID="{C6132083-CBBF-4467-8349-CB0162117FEC}" presName="parTx" presStyleLbl="node1" presStyleIdx="0" presStyleCnt="1">
        <dgm:presLayoutVars>
          <dgm:chMax val="0"/>
          <dgm:chPref val="0"/>
          <dgm:bulletEnabled val="1"/>
        </dgm:presLayoutVars>
      </dgm:prSet>
      <dgm:spPr/>
      <dgm:t>
        <a:bodyPr/>
        <a:lstStyle/>
        <a:p>
          <a:endParaRPr lang="en-US"/>
        </a:p>
      </dgm:t>
    </dgm:pt>
    <dgm:pt modelId="{27128CA7-1879-49CB-BFE1-0BA1F4CD509A}" type="pres">
      <dgm:prSet presAssocID="{C6132083-CBBF-4467-8349-CB0162117FEC}" presName="parSh" presStyleLbl="node1" presStyleIdx="0" presStyleCnt="1" custScaleX="412218" custScaleY="100597" custLinFactNeighborX="11548" custLinFactNeighborY="-35588"/>
      <dgm:spPr/>
      <dgm:t>
        <a:bodyPr/>
        <a:lstStyle/>
        <a:p>
          <a:endParaRPr lang="en-US"/>
        </a:p>
      </dgm:t>
    </dgm:pt>
    <dgm:pt modelId="{581CA84A-360D-47F0-9001-05C090630F8C}" type="pres">
      <dgm:prSet presAssocID="{C6132083-CBBF-4467-8349-CB0162117FEC}" presName="desTx" presStyleLbl="fgAcc1" presStyleIdx="0" presStyleCnt="1" custScaleX="427115" custScaleY="48551" custLinFactNeighborX="-2337" custLinFactNeighborY="-6936">
        <dgm:presLayoutVars>
          <dgm:bulletEnabled val="1"/>
        </dgm:presLayoutVars>
      </dgm:prSet>
      <dgm:spPr/>
      <dgm:t>
        <a:bodyPr/>
        <a:lstStyle/>
        <a:p>
          <a:endParaRPr lang="en-US"/>
        </a:p>
      </dgm:t>
    </dgm:pt>
  </dgm:ptLst>
  <dgm:cxnLst>
    <dgm:cxn modelId="{0971DE14-90C8-4FCD-8CC4-0A9511FECA7E}" srcId="{C6132083-CBBF-4467-8349-CB0162117FEC}" destId="{914A50D2-ABD8-4E48-A3E8-C47D8AA621EF}" srcOrd="2" destOrd="0" parTransId="{D90959AA-E691-4383-8133-180C3E1F8BEF}" sibTransId="{709CBDDC-12FE-454E-B9D4-B167CE11B714}"/>
    <dgm:cxn modelId="{8476C7A3-A711-4B27-8656-7592369CEB71}" srcId="{C6132083-CBBF-4467-8349-CB0162117FEC}" destId="{A9DBB277-0D03-42F9-9AF9-295D9973BC45}" srcOrd="1" destOrd="0" parTransId="{C565256B-3441-4D53-9B80-6EE654483431}" sibTransId="{A3889C78-E4BA-4A2F-8C20-00A2B2C6C28B}"/>
    <dgm:cxn modelId="{A07CCD7D-67C8-45AC-8A32-624B46F89389}" type="presOf" srcId="{C6132083-CBBF-4467-8349-CB0162117FEC}" destId="{8D3211BC-9C80-4364-BA30-33D409534076}" srcOrd="0" destOrd="0" presId="urn:microsoft.com/office/officeart/2005/8/layout/process3"/>
    <dgm:cxn modelId="{FC677B90-832D-4D40-A664-46BBCA6D9A04}" type="presOf" srcId="{914A50D2-ABD8-4E48-A3E8-C47D8AA621EF}" destId="{581CA84A-360D-47F0-9001-05C090630F8C}" srcOrd="0" destOrd="2" presId="urn:microsoft.com/office/officeart/2005/8/layout/process3"/>
    <dgm:cxn modelId="{2A974D66-5B25-494F-8EBF-8B6D4A310248}" srcId="{C6132083-CBBF-4467-8349-CB0162117FEC}" destId="{E8F1D378-A33D-4A8B-BE35-D466B14F9746}" srcOrd="4" destOrd="0" parTransId="{255049B4-F104-44EF-AEDA-BDD79F92E497}" sibTransId="{D7BD8A03-F6D5-41AD-8DF5-10E4125863A6}"/>
    <dgm:cxn modelId="{2E1F7B96-D433-4314-8D77-A5130C98A4DE}" type="presOf" srcId="{16BCA3DF-FA49-4E09-84B7-A8642E234F2E}" destId="{581CA84A-360D-47F0-9001-05C090630F8C}" srcOrd="0" destOrd="0" presId="urn:microsoft.com/office/officeart/2005/8/layout/process3"/>
    <dgm:cxn modelId="{22D64A7C-9A6B-4568-ADF4-31B059AF1B4B}" type="presOf" srcId="{EE3E8C5F-DD1C-4B2F-B2F1-155C446072B4}" destId="{581CA84A-360D-47F0-9001-05C090630F8C}" srcOrd="0" destOrd="3" presId="urn:microsoft.com/office/officeart/2005/8/layout/process3"/>
    <dgm:cxn modelId="{48C2A025-08D4-4ECC-B0F7-F9C3501D7450}" type="presOf" srcId="{E8F1D378-A33D-4A8B-BE35-D466B14F9746}" destId="{581CA84A-360D-47F0-9001-05C090630F8C}" srcOrd="0" destOrd="4" presId="urn:microsoft.com/office/officeart/2005/8/layout/process3"/>
    <dgm:cxn modelId="{5E57207E-E707-4868-B2A7-45285F30B0F3}" type="presOf" srcId="{C6132083-CBBF-4467-8349-CB0162117FEC}" destId="{27128CA7-1879-49CB-BFE1-0BA1F4CD509A}" srcOrd="1" destOrd="0" presId="urn:microsoft.com/office/officeart/2005/8/layout/process3"/>
    <dgm:cxn modelId="{4D079BB6-FA43-4268-A7C9-C9F22D175684}" type="presOf" srcId="{A9DBB277-0D03-42F9-9AF9-295D9973BC45}" destId="{581CA84A-360D-47F0-9001-05C090630F8C}" srcOrd="0" destOrd="1" presId="urn:microsoft.com/office/officeart/2005/8/layout/process3"/>
    <dgm:cxn modelId="{2CE39C4B-53F9-44E8-A8E9-19351A24812D}" type="presOf" srcId="{2E3541BB-4085-4EAB-8250-4DE83DDD2BED}" destId="{EF1DF00C-682A-4317-89C4-BE6CD70532DD}" srcOrd="0" destOrd="0" presId="urn:microsoft.com/office/officeart/2005/8/layout/process3"/>
    <dgm:cxn modelId="{15953E10-44FE-4C5B-9933-6A98FF596524}" srcId="{2E3541BB-4085-4EAB-8250-4DE83DDD2BED}" destId="{C6132083-CBBF-4467-8349-CB0162117FEC}" srcOrd="0" destOrd="0" parTransId="{72311FC1-EE47-4B2A-B4A8-C2DF6E4761C2}" sibTransId="{02BB596F-218F-4838-AC35-7C7C19BA1CE5}"/>
    <dgm:cxn modelId="{5DC64866-0760-4736-A34E-D8279A4410BA}" srcId="{C6132083-CBBF-4467-8349-CB0162117FEC}" destId="{16BCA3DF-FA49-4E09-84B7-A8642E234F2E}" srcOrd="0" destOrd="0" parTransId="{FC4AD5DF-B35F-42E3-B1AA-DD9EFD6D4384}" sibTransId="{34E9096D-BA98-4FC6-9890-D82D4E1359C0}"/>
    <dgm:cxn modelId="{B8EE3B58-4749-4FBD-BB28-ECAA951A1AC9}" srcId="{C6132083-CBBF-4467-8349-CB0162117FEC}" destId="{EE3E8C5F-DD1C-4B2F-B2F1-155C446072B4}" srcOrd="3" destOrd="0" parTransId="{08F1733A-B858-4F83-91E4-05DCFA85586A}" sibTransId="{111C6697-3A3C-4B97-AE31-2F9B66C81984}"/>
    <dgm:cxn modelId="{21A02C17-0971-48EF-B5CB-866237759B07}" type="presParOf" srcId="{EF1DF00C-682A-4317-89C4-BE6CD70532DD}" destId="{62915ABD-3E90-4D47-9863-DE1213EFF987}" srcOrd="0" destOrd="0" presId="urn:microsoft.com/office/officeart/2005/8/layout/process3"/>
    <dgm:cxn modelId="{F25788D5-1421-41C7-AB72-B799C97774FD}" type="presParOf" srcId="{62915ABD-3E90-4D47-9863-DE1213EFF987}" destId="{8D3211BC-9C80-4364-BA30-33D409534076}" srcOrd="0" destOrd="0" presId="urn:microsoft.com/office/officeart/2005/8/layout/process3"/>
    <dgm:cxn modelId="{D3340F2B-9C6F-4DA8-BE81-09FFFE055A23}" type="presParOf" srcId="{62915ABD-3E90-4D47-9863-DE1213EFF987}" destId="{27128CA7-1879-49CB-BFE1-0BA1F4CD509A}" srcOrd="1" destOrd="0" presId="urn:microsoft.com/office/officeart/2005/8/layout/process3"/>
    <dgm:cxn modelId="{1BD3C26A-6C52-4A7A-8965-32B82422B389}" type="presParOf" srcId="{62915ABD-3E90-4D47-9863-DE1213EFF987}" destId="{581CA84A-360D-47F0-9001-05C090630F8C}"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8551BD-2F11-498D-8026-4D523A671ED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7477565-7F6C-4682-A0C2-8156A814C751}">
      <dgm:prSet custT="1"/>
      <dgm:spPr/>
      <dgm:t>
        <a:bodyPr/>
        <a:lstStyle/>
        <a:p>
          <a:r>
            <a:rPr lang="en-US" sz="2500" b="1" dirty="0">
              <a:solidFill>
                <a:schemeClr val="bg1"/>
              </a:solidFill>
            </a:rPr>
            <a:t>Travel Grants </a:t>
          </a:r>
          <a:r>
            <a:rPr lang="en-US" sz="2500" b="1" dirty="0">
              <a:solidFill>
                <a:schemeClr val="bg1"/>
              </a:solidFill>
              <a:hlinkClick xmlns:r="http://schemas.openxmlformats.org/officeDocument/2006/relationships" r:id="rId1">
                <a:extLst>
                  <a:ext uri="{A12FA001-AC4F-418D-AE19-62706E023703}">
                    <ahyp:hlinkClr xmlns="" xmlns:ahyp="http://schemas.microsoft.com/office/drawing/2018/hyperlinkcolor" val="tx"/>
                  </a:ext>
                </a:extLst>
              </a:hlinkClick>
            </a:rPr>
            <a:t>http://www.research-students.huji.ac.il/en/travel-grants</a:t>
          </a:r>
          <a:endParaRPr lang="en-US" sz="2500" b="1" dirty="0">
            <a:solidFill>
              <a:schemeClr val="bg1"/>
            </a:solidFill>
          </a:endParaRPr>
        </a:p>
      </dgm:t>
    </dgm:pt>
    <dgm:pt modelId="{0A65F5BB-6ECC-4233-BC54-A8A8E0712B16}" type="parTrans" cxnId="{DE5DAE1F-25F6-4C8F-8ADA-969BD0595C0C}">
      <dgm:prSet/>
      <dgm:spPr/>
      <dgm:t>
        <a:bodyPr/>
        <a:lstStyle/>
        <a:p>
          <a:endParaRPr lang="en-US"/>
        </a:p>
      </dgm:t>
    </dgm:pt>
    <dgm:pt modelId="{B74C071A-08FE-43EC-AFC6-C7D078AE97E5}" type="sibTrans" cxnId="{DE5DAE1F-25F6-4C8F-8ADA-969BD0595C0C}">
      <dgm:prSet/>
      <dgm:spPr/>
      <dgm:t>
        <a:bodyPr/>
        <a:lstStyle/>
        <a:p>
          <a:endParaRPr lang="en-US"/>
        </a:p>
      </dgm:t>
    </dgm:pt>
    <dgm:pt modelId="{0A4E584F-A227-447B-817C-ECC46DD01349}">
      <dgm:prSet custT="1"/>
      <dgm:spPr>
        <a:solidFill>
          <a:schemeClr val="accent1">
            <a:lumMod val="20000"/>
            <a:lumOff val="80000"/>
          </a:schemeClr>
        </a:solidFill>
        <a:ln>
          <a:solidFill>
            <a:schemeClr val="tx1"/>
          </a:solidFill>
        </a:ln>
      </dgm:spPr>
      <dgm:t>
        <a:bodyPr/>
        <a:lstStyle/>
        <a:p>
          <a:r>
            <a:rPr lang="en-US" sz="2000" b="1" i="0" dirty="0">
              <a:solidFill>
                <a:schemeClr val="tx1"/>
              </a:solidFill>
              <a:effectLst/>
            </a:rPr>
            <a:t>Rules for Supervising Graduate Students at the Hebrew University </a:t>
          </a:r>
        </a:p>
        <a:p>
          <a:r>
            <a:rPr lang="en-US" sz="2000" b="1" i="0" dirty="0">
              <a:solidFill>
                <a:schemeClr val="tx1"/>
              </a:solidFill>
              <a:effectLst/>
              <a:hlinkClick xmlns:r="http://schemas.openxmlformats.org/officeDocument/2006/relationships" r:id="rId2">
                <a:extLst>
                  <a:ext uri="{A12FA001-AC4F-418D-AE19-62706E023703}">
                    <ahyp:hlinkClr xmlns="" xmlns:ahyp="http://schemas.microsoft.com/office/drawing/2018/hyperlinkcolor" val="tx"/>
                  </a:ext>
                </a:extLst>
              </a:hlinkClick>
            </a:rPr>
            <a:t>http://www.research-students.huji.ac.il/en/rules-supervising-graduate-students-hebrew-university</a:t>
          </a:r>
          <a:endParaRPr lang="en-US" sz="2000" b="1" dirty="0">
            <a:solidFill>
              <a:schemeClr val="tx1"/>
            </a:solidFill>
          </a:endParaRPr>
        </a:p>
      </dgm:t>
    </dgm:pt>
    <dgm:pt modelId="{34A3A8A6-4DA3-435A-BFFD-0E6259D1F5C3}" type="sibTrans" cxnId="{875A2008-D4EA-4047-A04F-3A0FFE8A7A08}">
      <dgm:prSet/>
      <dgm:spPr/>
      <dgm:t>
        <a:bodyPr/>
        <a:lstStyle/>
        <a:p>
          <a:endParaRPr lang="en-US"/>
        </a:p>
      </dgm:t>
    </dgm:pt>
    <dgm:pt modelId="{807BA0EE-1119-4B8C-A22B-51A3B36280FA}" type="parTrans" cxnId="{875A2008-D4EA-4047-A04F-3A0FFE8A7A08}">
      <dgm:prSet/>
      <dgm:spPr/>
      <dgm:t>
        <a:bodyPr/>
        <a:lstStyle/>
        <a:p>
          <a:endParaRPr lang="en-US"/>
        </a:p>
      </dgm:t>
    </dgm:pt>
    <dgm:pt modelId="{BF4765AF-B6F9-4665-BC76-8D9057D1F950}" type="pres">
      <dgm:prSet presAssocID="{E08551BD-2F11-498D-8026-4D523A671ED2}" presName="linear" presStyleCnt="0">
        <dgm:presLayoutVars>
          <dgm:animLvl val="lvl"/>
          <dgm:resizeHandles val="exact"/>
        </dgm:presLayoutVars>
      </dgm:prSet>
      <dgm:spPr/>
      <dgm:t>
        <a:bodyPr/>
        <a:lstStyle/>
        <a:p>
          <a:endParaRPr lang="en-US"/>
        </a:p>
      </dgm:t>
    </dgm:pt>
    <dgm:pt modelId="{CF55543D-400C-467B-A30F-0FF9B966C0BA}" type="pres">
      <dgm:prSet presAssocID="{0A4E584F-A227-447B-817C-ECC46DD01349}" presName="parentText" presStyleLbl="node1" presStyleIdx="0" presStyleCnt="2" custScaleY="305158" custLinFactY="-138144" custLinFactNeighborX="801" custLinFactNeighborY="-200000">
        <dgm:presLayoutVars>
          <dgm:chMax val="0"/>
          <dgm:bulletEnabled val="1"/>
        </dgm:presLayoutVars>
      </dgm:prSet>
      <dgm:spPr/>
      <dgm:t>
        <a:bodyPr/>
        <a:lstStyle/>
        <a:p>
          <a:endParaRPr lang="en-US"/>
        </a:p>
      </dgm:t>
    </dgm:pt>
    <dgm:pt modelId="{70E7EDDA-DC03-4EF1-AC14-224C99D81F32}" type="pres">
      <dgm:prSet presAssocID="{34A3A8A6-4DA3-435A-BFFD-0E6259D1F5C3}" presName="spacer" presStyleCnt="0"/>
      <dgm:spPr/>
    </dgm:pt>
    <dgm:pt modelId="{86BD873E-B96B-40F6-A2D7-D10A287E923B}" type="pres">
      <dgm:prSet presAssocID="{F7477565-7F6C-4682-A0C2-8156A814C751}" presName="parentText" presStyleLbl="node1" presStyleIdx="1" presStyleCnt="2" custScaleY="232821">
        <dgm:presLayoutVars>
          <dgm:chMax val="0"/>
          <dgm:bulletEnabled val="1"/>
        </dgm:presLayoutVars>
      </dgm:prSet>
      <dgm:spPr/>
      <dgm:t>
        <a:bodyPr/>
        <a:lstStyle/>
        <a:p>
          <a:endParaRPr lang="en-US"/>
        </a:p>
      </dgm:t>
    </dgm:pt>
  </dgm:ptLst>
  <dgm:cxnLst>
    <dgm:cxn modelId="{DE5DAE1F-25F6-4C8F-8ADA-969BD0595C0C}" srcId="{E08551BD-2F11-498D-8026-4D523A671ED2}" destId="{F7477565-7F6C-4682-A0C2-8156A814C751}" srcOrd="1" destOrd="0" parTransId="{0A65F5BB-6ECC-4233-BC54-A8A8E0712B16}" sibTransId="{B74C071A-08FE-43EC-AFC6-C7D078AE97E5}"/>
    <dgm:cxn modelId="{875A2008-D4EA-4047-A04F-3A0FFE8A7A08}" srcId="{E08551BD-2F11-498D-8026-4D523A671ED2}" destId="{0A4E584F-A227-447B-817C-ECC46DD01349}" srcOrd="0" destOrd="0" parTransId="{807BA0EE-1119-4B8C-A22B-51A3B36280FA}" sibTransId="{34A3A8A6-4DA3-435A-BFFD-0E6259D1F5C3}"/>
    <dgm:cxn modelId="{52EE047A-839D-4CB0-87F9-EC061B48E31C}" type="presOf" srcId="{0A4E584F-A227-447B-817C-ECC46DD01349}" destId="{CF55543D-400C-467B-A30F-0FF9B966C0BA}" srcOrd="0" destOrd="0" presId="urn:microsoft.com/office/officeart/2005/8/layout/vList2"/>
    <dgm:cxn modelId="{7756C011-820A-4BEA-BC28-26DD9116D9F3}" type="presOf" srcId="{F7477565-7F6C-4682-A0C2-8156A814C751}" destId="{86BD873E-B96B-40F6-A2D7-D10A287E923B}" srcOrd="0" destOrd="0" presId="urn:microsoft.com/office/officeart/2005/8/layout/vList2"/>
    <dgm:cxn modelId="{D634EA8A-BC63-4000-8B1E-C565DA861442}" type="presOf" srcId="{E08551BD-2F11-498D-8026-4D523A671ED2}" destId="{BF4765AF-B6F9-4665-BC76-8D9057D1F950}" srcOrd="0" destOrd="0" presId="urn:microsoft.com/office/officeart/2005/8/layout/vList2"/>
    <dgm:cxn modelId="{E81307CD-E6FA-42D8-A751-D52C351DE4A3}" type="presParOf" srcId="{BF4765AF-B6F9-4665-BC76-8D9057D1F950}" destId="{CF55543D-400C-467B-A30F-0FF9B966C0BA}" srcOrd="0" destOrd="0" presId="urn:microsoft.com/office/officeart/2005/8/layout/vList2"/>
    <dgm:cxn modelId="{91224E60-8552-4836-81AE-1A0CA702ED3A}" type="presParOf" srcId="{BF4765AF-B6F9-4665-BC76-8D9057D1F950}" destId="{70E7EDDA-DC03-4EF1-AC14-224C99D81F32}" srcOrd="1" destOrd="0" presId="urn:microsoft.com/office/officeart/2005/8/layout/vList2"/>
    <dgm:cxn modelId="{AE717C89-EA78-4B2A-B02C-FBAE02A2E57A}" type="presParOf" srcId="{BF4765AF-B6F9-4665-BC76-8D9057D1F950}" destId="{86BD873E-B96B-40F6-A2D7-D10A287E923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D68528F-251F-4CC5-B26A-AFBA525DAD71}"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D2879579-6A18-4A9E-857C-8852437DCA7D}">
      <dgm:prSet custT="1"/>
      <dgm:spPr/>
      <dgm:t>
        <a:bodyPr/>
        <a:lstStyle/>
        <a:p>
          <a:pPr rtl="0">
            <a:lnSpc>
              <a:spcPct val="100000"/>
            </a:lnSpc>
            <a:spcAft>
              <a:spcPts val="0"/>
            </a:spcAft>
          </a:pPr>
          <a:r>
            <a:rPr lang="en-US" sz="1500" b="0" dirty="0">
              <a:solidFill>
                <a:srgbClr val="446CEC"/>
              </a:solidFill>
            </a:rPr>
            <a:t>International Student Services:</a:t>
          </a:r>
        </a:p>
        <a:p>
          <a:pPr rtl="0">
            <a:lnSpc>
              <a:spcPct val="100000"/>
            </a:lnSpc>
            <a:spcAft>
              <a:spcPts val="0"/>
            </a:spcAft>
          </a:pPr>
          <a:r>
            <a:rPr lang="en-US" sz="1500" b="0" dirty="0">
              <a:solidFill>
                <a:srgbClr val="446CEC"/>
              </a:solidFill>
            </a:rPr>
            <a:t>- pre-arrival assistance, </a:t>
          </a:r>
        </a:p>
        <a:p>
          <a:pPr rtl="0">
            <a:lnSpc>
              <a:spcPct val="100000"/>
            </a:lnSpc>
            <a:spcAft>
              <a:spcPts val="0"/>
            </a:spcAft>
          </a:pPr>
          <a:r>
            <a:rPr lang="en-US" sz="1500" b="0" dirty="0">
              <a:solidFill>
                <a:srgbClr val="446CEC"/>
              </a:solidFill>
            </a:rPr>
            <a:t>- orientation on arrival, </a:t>
          </a:r>
        </a:p>
        <a:p>
          <a:pPr rtl="0">
            <a:lnSpc>
              <a:spcPct val="100000"/>
            </a:lnSpc>
            <a:spcAft>
              <a:spcPts val="0"/>
            </a:spcAft>
          </a:pPr>
          <a:r>
            <a:rPr lang="en-US" sz="1500" b="0" dirty="0">
              <a:solidFill>
                <a:srgbClr val="446CEC"/>
              </a:solidFill>
            </a:rPr>
            <a:t>- social activities and tours, </a:t>
          </a:r>
        </a:p>
        <a:p>
          <a:pPr rtl="0">
            <a:lnSpc>
              <a:spcPct val="100000"/>
            </a:lnSpc>
            <a:spcAft>
              <a:spcPts val="0"/>
            </a:spcAft>
          </a:pPr>
          <a:r>
            <a:rPr lang="en-US" sz="1500" b="0" dirty="0">
              <a:solidFill>
                <a:srgbClr val="446CEC"/>
              </a:solidFill>
            </a:rPr>
            <a:t>- emergency support</a:t>
          </a:r>
        </a:p>
        <a:p>
          <a:pPr rtl="0">
            <a:lnSpc>
              <a:spcPct val="100000"/>
            </a:lnSpc>
            <a:spcAft>
              <a:spcPts val="0"/>
            </a:spcAft>
          </a:pPr>
          <a:r>
            <a:rPr lang="en-US" sz="1500" b="0" dirty="0">
              <a:solidFill>
                <a:srgbClr val="446CEC"/>
              </a:solidFill>
            </a:rPr>
            <a:t>- support with any ad-hoc problems</a:t>
          </a:r>
        </a:p>
      </dgm:t>
    </dgm:pt>
    <dgm:pt modelId="{23DA1339-5048-4B94-88B8-6535FE265D37}" type="parTrans" cxnId="{7A003A4A-1FE7-46D9-B4BC-54EAA47F445F}">
      <dgm:prSet/>
      <dgm:spPr/>
      <dgm:t>
        <a:bodyPr/>
        <a:lstStyle/>
        <a:p>
          <a:endParaRPr lang="en-US"/>
        </a:p>
      </dgm:t>
    </dgm:pt>
    <dgm:pt modelId="{BD325AF1-8088-4593-93D6-1CBD03D7B814}" type="sibTrans" cxnId="{7A003A4A-1FE7-46D9-B4BC-54EAA47F445F}">
      <dgm:prSet/>
      <dgm:spPr/>
      <dgm:t>
        <a:bodyPr/>
        <a:lstStyle/>
        <a:p>
          <a:endParaRPr lang="en-US"/>
        </a:p>
      </dgm:t>
    </dgm:pt>
    <dgm:pt modelId="{20A5442A-4F08-4AE5-9BAD-D433113828D4}">
      <dgm:prSet custT="1"/>
      <dgm:spPr/>
      <dgm:t>
        <a:bodyPr/>
        <a:lstStyle/>
        <a:p>
          <a:pPr rtl="0"/>
          <a:r>
            <a:rPr lang="en-US" sz="2000" b="0" dirty="0">
              <a:solidFill>
                <a:srgbClr val="446CEC"/>
              </a:solidFill>
            </a:rPr>
            <a:t>Visa extension service</a:t>
          </a:r>
        </a:p>
      </dgm:t>
    </dgm:pt>
    <dgm:pt modelId="{DFAB60AA-05F8-46BE-9436-26C83F88172E}" type="parTrans" cxnId="{A7B8A370-8456-4DB0-B7DD-9C520C8E9833}">
      <dgm:prSet/>
      <dgm:spPr/>
      <dgm:t>
        <a:bodyPr/>
        <a:lstStyle/>
        <a:p>
          <a:endParaRPr lang="en-US"/>
        </a:p>
      </dgm:t>
    </dgm:pt>
    <dgm:pt modelId="{BE52FA58-7F43-49D1-BF51-5512CBD8C56A}" type="sibTrans" cxnId="{A7B8A370-8456-4DB0-B7DD-9C520C8E9833}">
      <dgm:prSet/>
      <dgm:spPr/>
      <dgm:t>
        <a:bodyPr/>
        <a:lstStyle/>
        <a:p>
          <a:endParaRPr lang="en-US"/>
        </a:p>
      </dgm:t>
    </dgm:pt>
    <dgm:pt modelId="{C4C121E0-EF1B-4414-AF11-3863A701853A}">
      <dgm:prSet custT="1"/>
      <dgm:spPr/>
      <dgm:t>
        <a:bodyPr/>
        <a:lstStyle/>
        <a:p>
          <a:pPr rtl="0"/>
          <a:r>
            <a:rPr lang="en-US" sz="2000" b="0" dirty="0">
              <a:solidFill>
                <a:srgbClr val="446CEC"/>
              </a:solidFill>
            </a:rPr>
            <a:t>Health Insurance Policy  </a:t>
          </a:r>
        </a:p>
      </dgm:t>
    </dgm:pt>
    <dgm:pt modelId="{74FE17A3-CDC8-4D90-880A-7E8217479556}" type="parTrans" cxnId="{454C0A03-6D1F-4D80-82F8-47E1317BFD9C}">
      <dgm:prSet/>
      <dgm:spPr/>
      <dgm:t>
        <a:bodyPr/>
        <a:lstStyle/>
        <a:p>
          <a:endParaRPr lang="en-US"/>
        </a:p>
      </dgm:t>
    </dgm:pt>
    <dgm:pt modelId="{3BD5B5B4-9F8D-4BC6-A9CC-A5588C86AB4B}" type="sibTrans" cxnId="{454C0A03-6D1F-4D80-82F8-47E1317BFD9C}">
      <dgm:prSet/>
      <dgm:spPr/>
      <dgm:t>
        <a:bodyPr/>
        <a:lstStyle/>
        <a:p>
          <a:endParaRPr lang="en-US"/>
        </a:p>
      </dgm:t>
    </dgm:pt>
    <dgm:pt modelId="{A1500C65-3BB1-440A-9D6F-8EFB124F179F}">
      <dgm:prSet custT="1"/>
      <dgm:spPr/>
      <dgm:t>
        <a:bodyPr/>
        <a:lstStyle/>
        <a:p>
          <a:pPr rtl="0"/>
          <a:r>
            <a:rPr lang="en-US" sz="2000" b="0" dirty="0">
              <a:solidFill>
                <a:srgbClr val="446CEC"/>
              </a:solidFill>
            </a:rPr>
            <a:t>Airport Service – assistance for research students who may need support in transit at airport </a:t>
          </a:r>
        </a:p>
      </dgm:t>
    </dgm:pt>
    <dgm:pt modelId="{67604D51-8BA1-48D4-AD52-F67767F00746}" type="parTrans" cxnId="{A45E8CBD-DBD6-4539-9E8C-4063E10CAD70}">
      <dgm:prSet/>
      <dgm:spPr/>
      <dgm:t>
        <a:bodyPr/>
        <a:lstStyle/>
        <a:p>
          <a:endParaRPr lang="en-US"/>
        </a:p>
      </dgm:t>
    </dgm:pt>
    <dgm:pt modelId="{1120AA5F-85FE-45C4-8EBE-EFC66823768C}" type="sibTrans" cxnId="{A45E8CBD-DBD6-4539-9E8C-4063E10CAD70}">
      <dgm:prSet/>
      <dgm:spPr/>
      <dgm:t>
        <a:bodyPr/>
        <a:lstStyle/>
        <a:p>
          <a:endParaRPr lang="en-US"/>
        </a:p>
      </dgm:t>
    </dgm:pt>
    <dgm:pt modelId="{63A72924-75E1-4857-AA1A-ADB0F0D443C6}" type="pres">
      <dgm:prSet presAssocID="{6D68528F-251F-4CC5-B26A-AFBA525DAD71}" presName="hierChild1" presStyleCnt="0">
        <dgm:presLayoutVars>
          <dgm:chPref val="1"/>
          <dgm:dir/>
          <dgm:animOne val="branch"/>
          <dgm:animLvl val="lvl"/>
          <dgm:resizeHandles/>
        </dgm:presLayoutVars>
      </dgm:prSet>
      <dgm:spPr/>
      <dgm:t>
        <a:bodyPr/>
        <a:lstStyle/>
        <a:p>
          <a:endParaRPr lang="en-US"/>
        </a:p>
      </dgm:t>
    </dgm:pt>
    <dgm:pt modelId="{33A589B8-0414-4B57-8290-29FC82835E9B}" type="pres">
      <dgm:prSet presAssocID="{D2879579-6A18-4A9E-857C-8852437DCA7D}" presName="hierRoot1" presStyleCnt="0"/>
      <dgm:spPr/>
    </dgm:pt>
    <dgm:pt modelId="{09906B90-EF11-473C-9F66-952C57A980CC}" type="pres">
      <dgm:prSet presAssocID="{D2879579-6A18-4A9E-857C-8852437DCA7D}" presName="composite" presStyleCnt="0"/>
      <dgm:spPr/>
    </dgm:pt>
    <dgm:pt modelId="{91259319-A60E-4008-A7C7-DC9EBA50ACF6}" type="pres">
      <dgm:prSet presAssocID="{D2879579-6A18-4A9E-857C-8852437DCA7D}" presName="background" presStyleLbl="node0" presStyleIdx="0" presStyleCnt="4"/>
      <dgm:spPr/>
    </dgm:pt>
    <dgm:pt modelId="{0D194E0D-C3FC-402B-9F63-1626F27F4912}" type="pres">
      <dgm:prSet presAssocID="{D2879579-6A18-4A9E-857C-8852437DCA7D}" presName="text" presStyleLbl="fgAcc0" presStyleIdx="0" presStyleCnt="4" custScaleX="124633" custScaleY="504174" custLinFactNeighborX="-2950" custLinFactNeighborY="20">
        <dgm:presLayoutVars>
          <dgm:chPref val="3"/>
        </dgm:presLayoutVars>
      </dgm:prSet>
      <dgm:spPr/>
      <dgm:t>
        <a:bodyPr/>
        <a:lstStyle/>
        <a:p>
          <a:endParaRPr lang="en-US"/>
        </a:p>
      </dgm:t>
    </dgm:pt>
    <dgm:pt modelId="{4F3097D3-5E73-4DA9-8F63-8C2BE3522685}" type="pres">
      <dgm:prSet presAssocID="{D2879579-6A18-4A9E-857C-8852437DCA7D}" presName="hierChild2" presStyleCnt="0"/>
      <dgm:spPr/>
    </dgm:pt>
    <dgm:pt modelId="{8CD893D1-6ADA-4577-B456-F0E00BED8660}" type="pres">
      <dgm:prSet presAssocID="{20A5442A-4F08-4AE5-9BAD-D433113828D4}" presName="hierRoot1" presStyleCnt="0"/>
      <dgm:spPr/>
    </dgm:pt>
    <dgm:pt modelId="{6574ABA6-4560-4B20-8F07-C99741204D12}" type="pres">
      <dgm:prSet presAssocID="{20A5442A-4F08-4AE5-9BAD-D433113828D4}" presName="composite" presStyleCnt="0"/>
      <dgm:spPr/>
    </dgm:pt>
    <dgm:pt modelId="{648FC739-C1DC-4F14-9D84-11F54521DD76}" type="pres">
      <dgm:prSet presAssocID="{20A5442A-4F08-4AE5-9BAD-D433113828D4}" presName="background" presStyleLbl="node0" presStyleIdx="1" presStyleCnt="4"/>
      <dgm:spPr/>
    </dgm:pt>
    <dgm:pt modelId="{22E4D2C6-E0FA-470D-8A5E-E9D5CCBDA239}" type="pres">
      <dgm:prSet presAssocID="{20A5442A-4F08-4AE5-9BAD-D433113828D4}" presName="text" presStyleLbl="fgAcc0" presStyleIdx="1" presStyleCnt="4" custScaleY="500193">
        <dgm:presLayoutVars>
          <dgm:chPref val="3"/>
        </dgm:presLayoutVars>
      </dgm:prSet>
      <dgm:spPr/>
      <dgm:t>
        <a:bodyPr/>
        <a:lstStyle/>
        <a:p>
          <a:endParaRPr lang="en-US"/>
        </a:p>
      </dgm:t>
    </dgm:pt>
    <dgm:pt modelId="{F2824411-0BE8-4B94-BC33-66CF964F5E85}" type="pres">
      <dgm:prSet presAssocID="{20A5442A-4F08-4AE5-9BAD-D433113828D4}" presName="hierChild2" presStyleCnt="0"/>
      <dgm:spPr/>
    </dgm:pt>
    <dgm:pt modelId="{7334A7BD-3AE1-4C5A-B473-0EA83EB64AE0}" type="pres">
      <dgm:prSet presAssocID="{C4C121E0-EF1B-4414-AF11-3863A701853A}" presName="hierRoot1" presStyleCnt="0"/>
      <dgm:spPr/>
    </dgm:pt>
    <dgm:pt modelId="{808B7E4B-61EC-4D8C-96C0-1506E86F589D}" type="pres">
      <dgm:prSet presAssocID="{C4C121E0-EF1B-4414-AF11-3863A701853A}" presName="composite" presStyleCnt="0"/>
      <dgm:spPr/>
    </dgm:pt>
    <dgm:pt modelId="{0032DF65-BF65-43D7-B168-1981429B2D4E}" type="pres">
      <dgm:prSet presAssocID="{C4C121E0-EF1B-4414-AF11-3863A701853A}" presName="background" presStyleLbl="node0" presStyleIdx="2" presStyleCnt="4"/>
      <dgm:spPr/>
    </dgm:pt>
    <dgm:pt modelId="{1DBCD70D-4A78-4CA0-92E7-A50DD1000323}" type="pres">
      <dgm:prSet presAssocID="{C4C121E0-EF1B-4414-AF11-3863A701853A}" presName="text" presStyleLbl="fgAcc0" presStyleIdx="2" presStyleCnt="4" custScaleY="502380" custLinFactNeighborX="1389" custLinFactNeighborY="-1735">
        <dgm:presLayoutVars>
          <dgm:chPref val="3"/>
        </dgm:presLayoutVars>
      </dgm:prSet>
      <dgm:spPr/>
      <dgm:t>
        <a:bodyPr/>
        <a:lstStyle/>
        <a:p>
          <a:endParaRPr lang="en-US"/>
        </a:p>
      </dgm:t>
    </dgm:pt>
    <dgm:pt modelId="{1DE13BE5-D89F-462D-8FDE-11C03D7FA03F}" type="pres">
      <dgm:prSet presAssocID="{C4C121E0-EF1B-4414-AF11-3863A701853A}" presName="hierChild2" presStyleCnt="0"/>
      <dgm:spPr/>
    </dgm:pt>
    <dgm:pt modelId="{15860E2C-CB95-4A83-BBA4-08ECC7D34436}" type="pres">
      <dgm:prSet presAssocID="{A1500C65-3BB1-440A-9D6F-8EFB124F179F}" presName="hierRoot1" presStyleCnt="0"/>
      <dgm:spPr/>
    </dgm:pt>
    <dgm:pt modelId="{D75FA1D7-973A-49D1-921F-B028C09CF203}" type="pres">
      <dgm:prSet presAssocID="{A1500C65-3BB1-440A-9D6F-8EFB124F179F}" presName="composite" presStyleCnt="0"/>
      <dgm:spPr/>
    </dgm:pt>
    <dgm:pt modelId="{0418B537-1FC5-4D27-A0A5-D4FA4EEF6ED7}" type="pres">
      <dgm:prSet presAssocID="{A1500C65-3BB1-440A-9D6F-8EFB124F179F}" presName="background" presStyleLbl="node0" presStyleIdx="3" presStyleCnt="4"/>
      <dgm:spPr/>
    </dgm:pt>
    <dgm:pt modelId="{C1017557-2C47-461D-9B2E-0F5324CF84D8}" type="pres">
      <dgm:prSet presAssocID="{A1500C65-3BB1-440A-9D6F-8EFB124F179F}" presName="text" presStyleLbl="fgAcc0" presStyleIdx="3" presStyleCnt="4" custScaleX="136603" custScaleY="496730">
        <dgm:presLayoutVars>
          <dgm:chPref val="3"/>
        </dgm:presLayoutVars>
      </dgm:prSet>
      <dgm:spPr/>
      <dgm:t>
        <a:bodyPr/>
        <a:lstStyle/>
        <a:p>
          <a:endParaRPr lang="en-US"/>
        </a:p>
      </dgm:t>
    </dgm:pt>
    <dgm:pt modelId="{B86E8676-E52E-4C3D-BADA-45A413E1F03C}" type="pres">
      <dgm:prSet presAssocID="{A1500C65-3BB1-440A-9D6F-8EFB124F179F}" presName="hierChild2" presStyleCnt="0"/>
      <dgm:spPr/>
    </dgm:pt>
  </dgm:ptLst>
  <dgm:cxnLst>
    <dgm:cxn modelId="{25D12A57-8222-47A5-BBD2-81E1B8E70C95}" type="presOf" srcId="{C4C121E0-EF1B-4414-AF11-3863A701853A}" destId="{1DBCD70D-4A78-4CA0-92E7-A50DD1000323}" srcOrd="0" destOrd="0" presId="urn:microsoft.com/office/officeart/2005/8/layout/hierarchy1"/>
    <dgm:cxn modelId="{CE6262B7-1F97-408C-BE5D-6052BB3A4BD0}" type="presOf" srcId="{6D68528F-251F-4CC5-B26A-AFBA525DAD71}" destId="{63A72924-75E1-4857-AA1A-ADB0F0D443C6}" srcOrd="0" destOrd="0" presId="urn:microsoft.com/office/officeart/2005/8/layout/hierarchy1"/>
    <dgm:cxn modelId="{454C0A03-6D1F-4D80-82F8-47E1317BFD9C}" srcId="{6D68528F-251F-4CC5-B26A-AFBA525DAD71}" destId="{C4C121E0-EF1B-4414-AF11-3863A701853A}" srcOrd="2" destOrd="0" parTransId="{74FE17A3-CDC8-4D90-880A-7E8217479556}" sibTransId="{3BD5B5B4-9F8D-4BC6-A9CC-A5588C86AB4B}"/>
    <dgm:cxn modelId="{44012024-BBB2-425F-B0BD-2F2D135C4EBC}" type="presOf" srcId="{20A5442A-4F08-4AE5-9BAD-D433113828D4}" destId="{22E4D2C6-E0FA-470D-8A5E-E9D5CCBDA239}" srcOrd="0" destOrd="0" presId="urn:microsoft.com/office/officeart/2005/8/layout/hierarchy1"/>
    <dgm:cxn modelId="{7A003A4A-1FE7-46D9-B4BC-54EAA47F445F}" srcId="{6D68528F-251F-4CC5-B26A-AFBA525DAD71}" destId="{D2879579-6A18-4A9E-857C-8852437DCA7D}" srcOrd="0" destOrd="0" parTransId="{23DA1339-5048-4B94-88B8-6535FE265D37}" sibTransId="{BD325AF1-8088-4593-93D6-1CBD03D7B814}"/>
    <dgm:cxn modelId="{F323D0FE-83AC-4A06-9B3E-A2014DAAD84D}" type="presOf" srcId="{A1500C65-3BB1-440A-9D6F-8EFB124F179F}" destId="{C1017557-2C47-461D-9B2E-0F5324CF84D8}" srcOrd="0" destOrd="0" presId="urn:microsoft.com/office/officeart/2005/8/layout/hierarchy1"/>
    <dgm:cxn modelId="{A7B8A370-8456-4DB0-B7DD-9C520C8E9833}" srcId="{6D68528F-251F-4CC5-B26A-AFBA525DAD71}" destId="{20A5442A-4F08-4AE5-9BAD-D433113828D4}" srcOrd="1" destOrd="0" parTransId="{DFAB60AA-05F8-46BE-9436-26C83F88172E}" sibTransId="{BE52FA58-7F43-49D1-BF51-5512CBD8C56A}"/>
    <dgm:cxn modelId="{A45E8CBD-DBD6-4539-9E8C-4063E10CAD70}" srcId="{6D68528F-251F-4CC5-B26A-AFBA525DAD71}" destId="{A1500C65-3BB1-440A-9D6F-8EFB124F179F}" srcOrd="3" destOrd="0" parTransId="{67604D51-8BA1-48D4-AD52-F67767F00746}" sibTransId="{1120AA5F-85FE-45C4-8EBE-EFC66823768C}"/>
    <dgm:cxn modelId="{18F6CBAF-AB24-4501-87A8-2091B26D88D1}" type="presOf" srcId="{D2879579-6A18-4A9E-857C-8852437DCA7D}" destId="{0D194E0D-C3FC-402B-9F63-1626F27F4912}" srcOrd="0" destOrd="0" presId="urn:microsoft.com/office/officeart/2005/8/layout/hierarchy1"/>
    <dgm:cxn modelId="{BE37393B-BEDA-4515-9F03-48294ED4F2E4}" type="presParOf" srcId="{63A72924-75E1-4857-AA1A-ADB0F0D443C6}" destId="{33A589B8-0414-4B57-8290-29FC82835E9B}" srcOrd="0" destOrd="0" presId="urn:microsoft.com/office/officeart/2005/8/layout/hierarchy1"/>
    <dgm:cxn modelId="{90DFC680-5A4B-404A-AA06-24C5E309CA0C}" type="presParOf" srcId="{33A589B8-0414-4B57-8290-29FC82835E9B}" destId="{09906B90-EF11-473C-9F66-952C57A980CC}" srcOrd="0" destOrd="0" presId="urn:microsoft.com/office/officeart/2005/8/layout/hierarchy1"/>
    <dgm:cxn modelId="{DF78DCEF-9DA5-470D-A015-0F82B043F2CC}" type="presParOf" srcId="{09906B90-EF11-473C-9F66-952C57A980CC}" destId="{91259319-A60E-4008-A7C7-DC9EBA50ACF6}" srcOrd="0" destOrd="0" presId="urn:microsoft.com/office/officeart/2005/8/layout/hierarchy1"/>
    <dgm:cxn modelId="{D70CF2FB-A306-4D62-8172-2F743B4A60B7}" type="presParOf" srcId="{09906B90-EF11-473C-9F66-952C57A980CC}" destId="{0D194E0D-C3FC-402B-9F63-1626F27F4912}" srcOrd="1" destOrd="0" presId="urn:microsoft.com/office/officeart/2005/8/layout/hierarchy1"/>
    <dgm:cxn modelId="{10E7213A-3289-428F-BD1F-DA16AECB6491}" type="presParOf" srcId="{33A589B8-0414-4B57-8290-29FC82835E9B}" destId="{4F3097D3-5E73-4DA9-8F63-8C2BE3522685}" srcOrd="1" destOrd="0" presId="urn:microsoft.com/office/officeart/2005/8/layout/hierarchy1"/>
    <dgm:cxn modelId="{D4282660-2249-4C46-9D86-D782E21F7EA6}" type="presParOf" srcId="{63A72924-75E1-4857-AA1A-ADB0F0D443C6}" destId="{8CD893D1-6ADA-4577-B456-F0E00BED8660}" srcOrd="1" destOrd="0" presId="urn:microsoft.com/office/officeart/2005/8/layout/hierarchy1"/>
    <dgm:cxn modelId="{A3170DD5-0173-46A2-B798-827A4F3A675B}" type="presParOf" srcId="{8CD893D1-6ADA-4577-B456-F0E00BED8660}" destId="{6574ABA6-4560-4B20-8F07-C99741204D12}" srcOrd="0" destOrd="0" presId="urn:microsoft.com/office/officeart/2005/8/layout/hierarchy1"/>
    <dgm:cxn modelId="{4CF266AD-C28F-442E-8B19-1FFA1909A7C4}" type="presParOf" srcId="{6574ABA6-4560-4B20-8F07-C99741204D12}" destId="{648FC739-C1DC-4F14-9D84-11F54521DD76}" srcOrd="0" destOrd="0" presId="urn:microsoft.com/office/officeart/2005/8/layout/hierarchy1"/>
    <dgm:cxn modelId="{E492638D-8662-4D12-BCED-7C37B4F7D2C9}" type="presParOf" srcId="{6574ABA6-4560-4B20-8F07-C99741204D12}" destId="{22E4D2C6-E0FA-470D-8A5E-E9D5CCBDA239}" srcOrd="1" destOrd="0" presId="urn:microsoft.com/office/officeart/2005/8/layout/hierarchy1"/>
    <dgm:cxn modelId="{8B6074E2-3E00-4A99-BFBE-714D4B7A6AEE}" type="presParOf" srcId="{8CD893D1-6ADA-4577-B456-F0E00BED8660}" destId="{F2824411-0BE8-4B94-BC33-66CF964F5E85}" srcOrd="1" destOrd="0" presId="urn:microsoft.com/office/officeart/2005/8/layout/hierarchy1"/>
    <dgm:cxn modelId="{B6F98ABC-E4B6-427E-B17A-78FF5F816C14}" type="presParOf" srcId="{63A72924-75E1-4857-AA1A-ADB0F0D443C6}" destId="{7334A7BD-3AE1-4C5A-B473-0EA83EB64AE0}" srcOrd="2" destOrd="0" presId="urn:microsoft.com/office/officeart/2005/8/layout/hierarchy1"/>
    <dgm:cxn modelId="{762989D8-B165-44A9-9CFC-52C1C59DD15E}" type="presParOf" srcId="{7334A7BD-3AE1-4C5A-B473-0EA83EB64AE0}" destId="{808B7E4B-61EC-4D8C-96C0-1506E86F589D}" srcOrd="0" destOrd="0" presId="urn:microsoft.com/office/officeart/2005/8/layout/hierarchy1"/>
    <dgm:cxn modelId="{F70D0886-0EA1-424D-B002-96A8E656D5C4}" type="presParOf" srcId="{808B7E4B-61EC-4D8C-96C0-1506E86F589D}" destId="{0032DF65-BF65-43D7-B168-1981429B2D4E}" srcOrd="0" destOrd="0" presId="urn:microsoft.com/office/officeart/2005/8/layout/hierarchy1"/>
    <dgm:cxn modelId="{194DBA9E-340C-497B-894C-032D5681B635}" type="presParOf" srcId="{808B7E4B-61EC-4D8C-96C0-1506E86F589D}" destId="{1DBCD70D-4A78-4CA0-92E7-A50DD1000323}" srcOrd="1" destOrd="0" presId="urn:microsoft.com/office/officeart/2005/8/layout/hierarchy1"/>
    <dgm:cxn modelId="{A86EC184-F3D4-4F82-A08B-4510B79136CE}" type="presParOf" srcId="{7334A7BD-3AE1-4C5A-B473-0EA83EB64AE0}" destId="{1DE13BE5-D89F-462D-8FDE-11C03D7FA03F}" srcOrd="1" destOrd="0" presId="urn:microsoft.com/office/officeart/2005/8/layout/hierarchy1"/>
    <dgm:cxn modelId="{1F1CDFC8-D68F-467A-A929-C94F0C449791}" type="presParOf" srcId="{63A72924-75E1-4857-AA1A-ADB0F0D443C6}" destId="{15860E2C-CB95-4A83-BBA4-08ECC7D34436}" srcOrd="3" destOrd="0" presId="urn:microsoft.com/office/officeart/2005/8/layout/hierarchy1"/>
    <dgm:cxn modelId="{668FBB4E-14DA-47B2-986E-819319D4231A}" type="presParOf" srcId="{15860E2C-CB95-4A83-BBA4-08ECC7D34436}" destId="{D75FA1D7-973A-49D1-921F-B028C09CF203}" srcOrd="0" destOrd="0" presId="urn:microsoft.com/office/officeart/2005/8/layout/hierarchy1"/>
    <dgm:cxn modelId="{B3D4C432-E496-4EDE-9EC3-4CD113738986}" type="presParOf" srcId="{D75FA1D7-973A-49D1-921F-B028C09CF203}" destId="{0418B537-1FC5-4D27-A0A5-D4FA4EEF6ED7}" srcOrd="0" destOrd="0" presId="urn:microsoft.com/office/officeart/2005/8/layout/hierarchy1"/>
    <dgm:cxn modelId="{4F8E4F7E-68DF-43F2-B515-4CA46850D470}" type="presParOf" srcId="{D75FA1D7-973A-49D1-921F-B028C09CF203}" destId="{C1017557-2C47-461D-9B2E-0F5324CF84D8}" srcOrd="1" destOrd="0" presId="urn:microsoft.com/office/officeart/2005/8/layout/hierarchy1"/>
    <dgm:cxn modelId="{08B9EFD0-23D3-411A-B6A8-EE1841FA3173}" type="presParOf" srcId="{15860E2C-CB95-4A83-BBA4-08ECC7D34436}" destId="{B86E8676-E52E-4C3D-BADA-45A413E1F03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08551BD-2F11-498D-8026-4D523A671ED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EEC63F37-8AB4-4D91-88A3-878A3949C701}">
      <dgm:prSet/>
      <dgm:spPr/>
      <dgm:t>
        <a:bodyPr/>
        <a:lstStyle/>
        <a:p>
          <a:pPr>
            <a:spcAft>
              <a:spcPts val="0"/>
            </a:spcAft>
          </a:pPr>
          <a:endParaRPr lang="en-US" dirty="0"/>
        </a:p>
        <a:p>
          <a:pPr>
            <a:spcAft>
              <a:spcPts val="0"/>
            </a:spcAft>
          </a:pPr>
          <a:r>
            <a:rPr lang="en-US" b="0" dirty="0">
              <a:solidFill>
                <a:srgbClr val="446CEC"/>
              </a:solidFill>
            </a:rPr>
            <a:t>Future plans:</a:t>
          </a:r>
        </a:p>
        <a:p>
          <a:pPr>
            <a:spcAft>
              <a:spcPts val="0"/>
            </a:spcAft>
          </a:pPr>
          <a:r>
            <a:rPr lang="en-US" b="0" dirty="0">
              <a:solidFill>
                <a:srgbClr val="446CEC"/>
              </a:solidFill>
            </a:rPr>
            <a:t>1. New online website</a:t>
          </a:r>
        </a:p>
        <a:p>
          <a:pPr>
            <a:spcAft>
              <a:spcPts val="0"/>
            </a:spcAft>
          </a:pPr>
          <a:r>
            <a:rPr lang="en-US" b="0" dirty="0">
              <a:solidFill>
                <a:srgbClr val="446CEC"/>
              </a:solidFill>
            </a:rPr>
            <a:t>2. Expediting the acceptance process</a:t>
          </a:r>
        </a:p>
        <a:p>
          <a:pPr>
            <a:spcAft>
              <a:spcPts val="0"/>
            </a:spcAft>
          </a:pPr>
          <a:r>
            <a:rPr lang="en-US" b="0" dirty="0">
              <a:solidFill>
                <a:srgbClr val="446CEC"/>
              </a:solidFill>
            </a:rPr>
            <a:t>3. Workshops on how to cope with stress and loneliness</a:t>
          </a:r>
        </a:p>
      </dgm:t>
    </dgm:pt>
    <dgm:pt modelId="{057A91DF-CBE9-4A1B-989F-A6EFC36529E8}" type="parTrans" cxnId="{335E273D-8493-43E2-BF07-D5A63558135B}">
      <dgm:prSet/>
      <dgm:spPr/>
      <dgm:t>
        <a:bodyPr/>
        <a:lstStyle/>
        <a:p>
          <a:endParaRPr lang="en-US"/>
        </a:p>
      </dgm:t>
    </dgm:pt>
    <dgm:pt modelId="{87BEACCD-EEC5-4959-B5A5-6C69FE79D589}" type="sibTrans" cxnId="{335E273D-8493-43E2-BF07-D5A63558135B}">
      <dgm:prSet/>
      <dgm:spPr/>
      <dgm:t>
        <a:bodyPr/>
        <a:lstStyle/>
        <a:p>
          <a:endParaRPr lang="en-US"/>
        </a:p>
      </dgm:t>
    </dgm:pt>
    <dgm:pt modelId="{9166FF45-409D-487F-AB87-1C0B7E010A23}" type="pres">
      <dgm:prSet presAssocID="{E08551BD-2F11-498D-8026-4D523A671ED2}" presName="vert0" presStyleCnt="0">
        <dgm:presLayoutVars>
          <dgm:dir/>
          <dgm:animOne val="branch"/>
          <dgm:animLvl val="lvl"/>
        </dgm:presLayoutVars>
      </dgm:prSet>
      <dgm:spPr/>
      <dgm:t>
        <a:bodyPr/>
        <a:lstStyle/>
        <a:p>
          <a:endParaRPr lang="en-US"/>
        </a:p>
      </dgm:t>
    </dgm:pt>
    <dgm:pt modelId="{BAB2B697-02CE-4FC6-867E-8B90976401E4}" type="pres">
      <dgm:prSet presAssocID="{EEC63F37-8AB4-4D91-88A3-878A3949C701}" presName="thickLine" presStyleLbl="alignNode1" presStyleIdx="0" presStyleCnt="1"/>
      <dgm:spPr/>
    </dgm:pt>
    <dgm:pt modelId="{13989A4B-540B-4AD1-9868-35C4B0599590}" type="pres">
      <dgm:prSet presAssocID="{EEC63F37-8AB4-4D91-88A3-878A3949C701}" presName="horz1" presStyleCnt="0"/>
      <dgm:spPr/>
    </dgm:pt>
    <dgm:pt modelId="{A8121A22-96E0-4645-A315-9D53BC42AE6D}" type="pres">
      <dgm:prSet presAssocID="{EEC63F37-8AB4-4D91-88A3-878A3949C701}" presName="tx1" presStyleLbl="revTx" presStyleIdx="0" presStyleCnt="1"/>
      <dgm:spPr/>
      <dgm:t>
        <a:bodyPr/>
        <a:lstStyle/>
        <a:p>
          <a:endParaRPr lang="en-US"/>
        </a:p>
      </dgm:t>
    </dgm:pt>
    <dgm:pt modelId="{327FCE8C-D3F1-4F1A-99BD-AB6FE78DC092}" type="pres">
      <dgm:prSet presAssocID="{EEC63F37-8AB4-4D91-88A3-878A3949C701}" presName="vert1" presStyleCnt="0"/>
      <dgm:spPr/>
    </dgm:pt>
  </dgm:ptLst>
  <dgm:cxnLst>
    <dgm:cxn modelId="{335E273D-8493-43E2-BF07-D5A63558135B}" srcId="{E08551BD-2F11-498D-8026-4D523A671ED2}" destId="{EEC63F37-8AB4-4D91-88A3-878A3949C701}" srcOrd="0" destOrd="0" parTransId="{057A91DF-CBE9-4A1B-989F-A6EFC36529E8}" sibTransId="{87BEACCD-EEC5-4959-B5A5-6C69FE79D589}"/>
    <dgm:cxn modelId="{18E783AA-B803-4A62-8D2E-C947386BA23B}" type="presOf" srcId="{EEC63F37-8AB4-4D91-88A3-878A3949C701}" destId="{A8121A22-96E0-4645-A315-9D53BC42AE6D}" srcOrd="0" destOrd="0" presId="urn:microsoft.com/office/officeart/2008/layout/LinedList"/>
    <dgm:cxn modelId="{0431D61B-F76C-4699-B712-B71643DF7E89}" type="presOf" srcId="{E08551BD-2F11-498D-8026-4D523A671ED2}" destId="{9166FF45-409D-487F-AB87-1C0B7E010A23}" srcOrd="0" destOrd="0" presId="urn:microsoft.com/office/officeart/2008/layout/LinedList"/>
    <dgm:cxn modelId="{B7DAE921-3D80-47D0-9FCB-1EC7B2EC0712}" type="presParOf" srcId="{9166FF45-409D-487F-AB87-1C0B7E010A23}" destId="{BAB2B697-02CE-4FC6-867E-8B90976401E4}" srcOrd="0" destOrd="0" presId="urn:microsoft.com/office/officeart/2008/layout/LinedList"/>
    <dgm:cxn modelId="{97C9AA3C-D193-4FC7-AA4C-6C18C29781A8}" type="presParOf" srcId="{9166FF45-409D-487F-AB87-1C0B7E010A23}" destId="{13989A4B-540B-4AD1-9868-35C4B0599590}" srcOrd="1" destOrd="0" presId="urn:microsoft.com/office/officeart/2008/layout/LinedList"/>
    <dgm:cxn modelId="{5DD210CF-4FE2-4820-9E5A-3DDDFFFD095D}" type="presParOf" srcId="{13989A4B-540B-4AD1-9868-35C4B0599590}" destId="{A8121A22-96E0-4645-A315-9D53BC42AE6D}" srcOrd="0" destOrd="0" presId="urn:microsoft.com/office/officeart/2008/layout/LinedList"/>
    <dgm:cxn modelId="{8F182579-C4FF-48A7-AE44-657E194F63F3}" type="presParOf" srcId="{13989A4B-540B-4AD1-9868-35C4B0599590}" destId="{327FCE8C-D3F1-4F1A-99BD-AB6FE78DC09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08551BD-2F11-498D-8026-4D523A671ED2}"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EEC63F37-8AB4-4D91-88A3-878A3949C701}">
      <dgm:prSet custT="1"/>
      <dgm:spPr/>
      <dgm:t>
        <a:bodyPr/>
        <a:lstStyle/>
        <a:p>
          <a:endParaRPr lang="en-US" sz="500" b="1" dirty="0"/>
        </a:p>
        <a:p>
          <a:r>
            <a:rPr lang="en-US" sz="2000" b="1" dirty="0">
              <a:solidFill>
                <a:schemeClr val="tx1"/>
              </a:solidFill>
            </a:rPr>
            <a:t>The Learning Center for the Blind</a:t>
          </a:r>
          <a:r>
            <a:rPr lang="he-IL" sz="2000" b="1" dirty="0">
              <a:solidFill>
                <a:schemeClr val="tx1"/>
              </a:solidFill>
            </a:rPr>
            <a:t> </a:t>
          </a:r>
          <a:r>
            <a:rPr lang="en-US" sz="2000" b="1" dirty="0">
              <a:solidFill>
                <a:schemeClr val="tx1"/>
              </a:solidFill>
              <a:hlinkClick xmlns:r="http://schemas.openxmlformats.org/officeDocument/2006/relationships" r:id="rId1">
                <a:extLst>
                  <a:ext uri="{A12FA001-AC4F-418D-AE19-62706E023703}">
                    <ahyp:hlinkClr xmlns="" xmlns:ahyp="http://schemas.microsoft.com/office/drawing/2018/hyperlinkcolor" val="tx"/>
                  </a:ext>
                </a:extLst>
              </a:hlinkClick>
            </a:rPr>
            <a:t>https://en.studean.huji.ac.il/book/learning-center-blind</a:t>
          </a:r>
          <a:endParaRPr lang="en-US" sz="2000" b="1" dirty="0">
            <a:solidFill>
              <a:schemeClr val="tx1"/>
            </a:solidFill>
          </a:endParaRPr>
        </a:p>
        <a:p>
          <a:r>
            <a:rPr lang="en-US" sz="2000" b="1" dirty="0">
              <a:solidFill>
                <a:schemeClr val="tx1"/>
              </a:solidFill>
            </a:rPr>
            <a:t> </a:t>
          </a:r>
        </a:p>
      </dgm:t>
    </dgm:pt>
    <dgm:pt modelId="{057A91DF-CBE9-4A1B-989F-A6EFC36529E8}" type="parTrans" cxnId="{335E273D-8493-43E2-BF07-D5A63558135B}">
      <dgm:prSet/>
      <dgm:spPr/>
      <dgm:t>
        <a:bodyPr/>
        <a:lstStyle/>
        <a:p>
          <a:endParaRPr lang="en-US"/>
        </a:p>
      </dgm:t>
    </dgm:pt>
    <dgm:pt modelId="{87BEACCD-EEC5-4959-B5A5-6C69FE79D589}" type="sibTrans" cxnId="{335E273D-8493-43E2-BF07-D5A63558135B}">
      <dgm:prSet/>
      <dgm:spPr/>
      <dgm:t>
        <a:bodyPr/>
        <a:lstStyle/>
        <a:p>
          <a:endParaRPr lang="en-US"/>
        </a:p>
      </dgm:t>
    </dgm:pt>
    <dgm:pt modelId="{82A7C63B-255E-4CF4-A475-2ED78DFD0835}">
      <dgm:prSet custT="1"/>
      <dgm:spPr/>
      <dgm:t>
        <a:bodyPr/>
        <a:lstStyle/>
        <a:p>
          <a:pPr algn="l" rtl="1"/>
          <a:endParaRPr lang="en-US" sz="2000" b="1" dirty="0">
            <a:solidFill>
              <a:schemeClr val="tx1"/>
            </a:solidFill>
          </a:endParaRPr>
        </a:p>
        <a:p>
          <a:pPr algn="l" rtl="1"/>
          <a:r>
            <a:rPr lang="en-US" sz="2000" b="1" dirty="0">
              <a:solidFill>
                <a:schemeClr val="tx1"/>
              </a:solidFill>
            </a:rPr>
            <a:t>Parenting and Gender</a:t>
          </a:r>
        </a:p>
        <a:p>
          <a:pPr algn="l" rtl="1"/>
          <a:r>
            <a:rPr lang="en-US" sz="2000" b="1" dirty="0">
              <a:solidFill>
                <a:schemeClr val="tx1"/>
              </a:solidFill>
              <a:hlinkClick xmlns:r="http://schemas.openxmlformats.org/officeDocument/2006/relationships" r:id="rId2">
                <a:extLst>
                  <a:ext uri="{A12FA001-AC4F-418D-AE19-62706E023703}">
                    <ahyp:hlinkClr xmlns="" xmlns:ahyp="http://schemas.microsoft.com/office/drawing/2018/hyperlinkcolor" val="tx"/>
                  </a:ext>
                </a:extLst>
              </a:hlinkClick>
            </a:rPr>
            <a:t>https://en.studean.huji.ac.il/book/parenting-and-gender</a:t>
          </a:r>
          <a:endParaRPr lang="en-US" sz="2000" b="1" dirty="0">
            <a:solidFill>
              <a:schemeClr val="tx1"/>
            </a:solidFill>
          </a:endParaRPr>
        </a:p>
        <a:p>
          <a:pPr algn="l" rtl="1"/>
          <a:endParaRPr lang="he-IL" sz="2000" b="1" dirty="0">
            <a:solidFill>
              <a:schemeClr val="tx1"/>
            </a:solidFill>
          </a:endParaRPr>
        </a:p>
      </dgm:t>
    </dgm:pt>
    <dgm:pt modelId="{866BDD29-7CE7-482B-BCD6-0B88F1A43455}" type="parTrans" cxnId="{B88F4385-2483-4E4D-8FD5-58D0BFB603CD}">
      <dgm:prSet/>
      <dgm:spPr/>
      <dgm:t>
        <a:bodyPr/>
        <a:lstStyle/>
        <a:p>
          <a:pPr rtl="1"/>
          <a:endParaRPr lang="he-IL"/>
        </a:p>
      </dgm:t>
    </dgm:pt>
    <dgm:pt modelId="{D5353CDD-1DE3-4B30-B741-939E4BB15EE3}" type="sibTrans" cxnId="{B88F4385-2483-4E4D-8FD5-58D0BFB603CD}">
      <dgm:prSet/>
      <dgm:spPr/>
      <dgm:t>
        <a:bodyPr/>
        <a:lstStyle/>
        <a:p>
          <a:pPr rtl="1"/>
          <a:endParaRPr lang="he-IL"/>
        </a:p>
      </dgm:t>
    </dgm:pt>
    <dgm:pt modelId="{567DDFB1-BB13-4E23-989B-E0A3F43395B3}">
      <dgm:prSet custT="1"/>
      <dgm:spPr/>
      <dgm:t>
        <a:bodyPr/>
        <a:lstStyle/>
        <a:p>
          <a:pPr rtl="0"/>
          <a:r>
            <a:rPr lang="en-US" sz="2000" b="1" dirty="0">
              <a:solidFill>
                <a:schemeClr val="tx1"/>
              </a:solidFill>
            </a:rPr>
            <a:t>Accessibility</a:t>
          </a:r>
        </a:p>
        <a:p>
          <a:pPr rtl="0">
            <a:buNone/>
          </a:pPr>
          <a:r>
            <a:rPr lang="en-US" sz="2000" b="1" dirty="0">
              <a:solidFill>
                <a:schemeClr val="tx1"/>
              </a:solidFill>
              <a:hlinkClick xmlns:r="http://schemas.openxmlformats.org/officeDocument/2006/relationships" r:id="rId3">
                <a:extLst>
                  <a:ext uri="{A12FA001-AC4F-418D-AE19-62706E023703}">
                    <ahyp:hlinkClr xmlns="" xmlns:ahyp="http://schemas.microsoft.com/office/drawing/2018/hyperlinkcolor" val="tx"/>
                  </a:ext>
                </a:extLst>
              </a:hlinkClick>
            </a:rPr>
            <a:t>https://en.studean.huji.ac.il/book/accessibility</a:t>
          </a:r>
          <a:endParaRPr lang="he-IL" sz="2000" b="1" dirty="0">
            <a:solidFill>
              <a:schemeClr val="tx1"/>
            </a:solidFill>
          </a:endParaRPr>
        </a:p>
      </dgm:t>
    </dgm:pt>
    <dgm:pt modelId="{6D318D37-5753-4FC6-A8D0-6F12728960B3}" type="parTrans" cxnId="{356021BA-1164-4223-AFDA-D1438CF5BA40}">
      <dgm:prSet/>
      <dgm:spPr/>
      <dgm:t>
        <a:bodyPr/>
        <a:lstStyle/>
        <a:p>
          <a:pPr rtl="1"/>
          <a:endParaRPr lang="he-IL"/>
        </a:p>
      </dgm:t>
    </dgm:pt>
    <dgm:pt modelId="{ECCF043C-BF48-4BC6-AE95-80951C344A4A}" type="sibTrans" cxnId="{356021BA-1164-4223-AFDA-D1438CF5BA40}">
      <dgm:prSet/>
      <dgm:spPr/>
      <dgm:t>
        <a:bodyPr/>
        <a:lstStyle/>
        <a:p>
          <a:pPr rtl="1"/>
          <a:endParaRPr lang="he-IL"/>
        </a:p>
      </dgm:t>
    </dgm:pt>
    <dgm:pt modelId="{D9137CCE-4570-40B2-8BB8-FDBD466547E2}">
      <dgm:prSet custT="1"/>
      <dgm:spPr/>
      <dgm:t>
        <a:bodyPr/>
        <a:lstStyle/>
        <a:p>
          <a:pPr rtl="0">
            <a:buNone/>
          </a:pPr>
          <a:r>
            <a:rPr lang="en-US" sz="2000" b="1" dirty="0">
              <a:solidFill>
                <a:schemeClr val="tx1"/>
              </a:solidFill>
            </a:rPr>
            <a:t>Psychological service</a:t>
          </a:r>
        </a:p>
        <a:p>
          <a:pPr rtl="0">
            <a:buNone/>
          </a:pPr>
          <a:r>
            <a:rPr lang="en-US" sz="2000" b="1" dirty="0">
              <a:solidFill>
                <a:schemeClr val="tx1"/>
              </a:solidFill>
              <a:hlinkClick xmlns:r="http://schemas.openxmlformats.org/officeDocument/2006/relationships" r:id="rId4">
                <a:extLst>
                  <a:ext uri="{A12FA001-AC4F-418D-AE19-62706E023703}">
                    <ahyp:hlinkClr xmlns="" xmlns:ahyp="http://schemas.microsoft.com/office/drawing/2018/hyperlinkcolor" val="tx"/>
                  </a:ext>
                </a:extLst>
              </a:hlinkClick>
            </a:rPr>
            <a:t>https://en.studean.huji.ac.il/book/psychological-service</a:t>
          </a:r>
          <a:endParaRPr lang="he-IL" sz="2000" b="1" dirty="0">
            <a:solidFill>
              <a:schemeClr val="tx1"/>
            </a:solidFill>
          </a:endParaRPr>
        </a:p>
      </dgm:t>
    </dgm:pt>
    <dgm:pt modelId="{BBB4441D-B34E-4337-98B7-FFE72A9F92FA}" type="parTrans" cxnId="{977529D5-AEE8-4DBE-A102-E36B1AB12755}">
      <dgm:prSet/>
      <dgm:spPr/>
      <dgm:t>
        <a:bodyPr/>
        <a:lstStyle/>
        <a:p>
          <a:pPr rtl="1"/>
          <a:endParaRPr lang="he-IL"/>
        </a:p>
      </dgm:t>
    </dgm:pt>
    <dgm:pt modelId="{2AFB6232-6BC4-4DE0-88D1-B25427B7394C}" type="sibTrans" cxnId="{977529D5-AEE8-4DBE-A102-E36B1AB12755}">
      <dgm:prSet/>
      <dgm:spPr/>
      <dgm:t>
        <a:bodyPr/>
        <a:lstStyle/>
        <a:p>
          <a:pPr rtl="1"/>
          <a:endParaRPr lang="he-IL"/>
        </a:p>
      </dgm:t>
    </dgm:pt>
    <dgm:pt modelId="{961C2A83-23D5-4543-98C2-68B60A47F463}" type="pres">
      <dgm:prSet presAssocID="{E08551BD-2F11-498D-8026-4D523A671ED2}" presName="linear" presStyleCnt="0">
        <dgm:presLayoutVars>
          <dgm:animLvl val="lvl"/>
          <dgm:resizeHandles val="exact"/>
        </dgm:presLayoutVars>
      </dgm:prSet>
      <dgm:spPr/>
      <dgm:t>
        <a:bodyPr/>
        <a:lstStyle/>
        <a:p>
          <a:endParaRPr lang="en-US"/>
        </a:p>
      </dgm:t>
    </dgm:pt>
    <dgm:pt modelId="{283AF556-188D-42D4-B92F-7E225387D73B}" type="pres">
      <dgm:prSet presAssocID="{D9137CCE-4570-40B2-8BB8-FDBD466547E2}" presName="parentText" presStyleLbl="node1" presStyleIdx="0" presStyleCnt="4">
        <dgm:presLayoutVars>
          <dgm:chMax val="0"/>
          <dgm:bulletEnabled val="1"/>
        </dgm:presLayoutVars>
      </dgm:prSet>
      <dgm:spPr/>
      <dgm:t>
        <a:bodyPr/>
        <a:lstStyle/>
        <a:p>
          <a:endParaRPr lang="en-US"/>
        </a:p>
      </dgm:t>
    </dgm:pt>
    <dgm:pt modelId="{D68259F3-D7A9-4E55-895B-3D72B08798EB}" type="pres">
      <dgm:prSet presAssocID="{2AFB6232-6BC4-4DE0-88D1-B25427B7394C}" presName="spacer" presStyleCnt="0"/>
      <dgm:spPr/>
    </dgm:pt>
    <dgm:pt modelId="{99379563-85CB-4F34-B116-A5199329406F}" type="pres">
      <dgm:prSet presAssocID="{567DDFB1-BB13-4E23-989B-E0A3F43395B3}" presName="parentText" presStyleLbl="node1" presStyleIdx="1" presStyleCnt="4">
        <dgm:presLayoutVars>
          <dgm:chMax val="0"/>
          <dgm:bulletEnabled val="1"/>
        </dgm:presLayoutVars>
      </dgm:prSet>
      <dgm:spPr/>
      <dgm:t>
        <a:bodyPr/>
        <a:lstStyle/>
        <a:p>
          <a:endParaRPr lang="en-US"/>
        </a:p>
      </dgm:t>
    </dgm:pt>
    <dgm:pt modelId="{1936407F-5F6B-4FA7-AB40-F58AD543CD2D}" type="pres">
      <dgm:prSet presAssocID="{ECCF043C-BF48-4BC6-AE95-80951C344A4A}" presName="spacer" presStyleCnt="0"/>
      <dgm:spPr/>
    </dgm:pt>
    <dgm:pt modelId="{7A3D5A6A-1831-40E4-917F-2F50DA088BE0}" type="pres">
      <dgm:prSet presAssocID="{82A7C63B-255E-4CF4-A475-2ED78DFD0835}" presName="parentText" presStyleLbl="node1" presStyleIdx="2" presStyleCnt="4">
        <dgm:presLayoutVars>
          <dgm:chMax val="0"/>
          <dgm:bulletEnabled val="1"/>
        </dgm:presLayoutVars>
      </dgm:prSet>
      <dgm:spPr/>
      <dgm:t>
        <a:bodyPr/>
        <a:lstStyle/>
        <a:p>
          <a:endParaRPr lang="en-US"/>
        </a:p>
      </dgm:t>
    </dgm:pt>
    <dgm:pt modelId="{EB454802-A5A4-4EEF-A7DA-1EB03FBEC762}" type="pres">
      <dgm:prSet presAssocID="{D5353CDD-1DE3-4B30-B741-939E4BB15EE3}" presName="spacer" presStyleCnt="0"/>
      <dgm:spPr/>
    </dgm:pt>
    <dgm:pt modelId="{56F25800-2AE6-47F4-AB12-3D9CE9BF5860}" type="pres">
      <dgm:prSet presAssocID="{EEC63F37-8AB4-4D91-88A3-878A3949C701}" presName="parentText" presStyleLbl="node1" presStyleIdx="3" presStyleCnt="4">
        <dgm:presLayoutVars>
          <dgm:chMax val="0"/>
          <dgm:bulletEnabled val="1"/>
        </dgm:presLayoutVars>
      </dgm:prSet>
      <dgm:spPr/>
      <dgm:t>
        <a:bodyPr/>
        <a:lstStyle/>
        <a:p>
          <a:endParaRPr lang="en-US"/>
        </a:p>
      </dgm:t>
    </dgm:pt>
  </dgm:ptLst>
  <dgm:cxnLst>
    <dgm:cxn modelId="{356021BA-1164-4223-AFDA-D1438CF5BA40}" srcId="{E08551BD-2F11-498D-8026-4D523A671ED2}" destId="{567DDFB1-BB13-4E23-989B-E0A3F43395B3}" srcOrd="1" destOrd="0" parTransId="{6D318D37-5753-4FC6-A8D0-6F12728960B3}" sibTransId="{ECCF043C-BF48-4BC6-AE95-80951C344A4A}"/>
    <dgm:cxn modelId="{B88F4385-2483-4E4D-8FD5-58D0BFB603CD}" srcId="{E08551BD-2F11-498D-8026-4D523A671ED2}" destId="{82A7C63B-255E-4CF4-A475-2ED78DFD0835}" srcOrd="2" destOrd="0" parTransId="{866BDD29-7CE7-482B-BCD6-0B88F1A43455}" sibTransId="{D5353CDD-1DE3-4B30-B741-939E4BB15EE3}"/>
    <dgm:cxn modelId="{977529D5-AEE8-4DBE-A102-E36B1AB12755}" srcId="{E08551BD-2F11-498D-8026-4D523A671ED2}" destId="{D9137CCE-4570-40B2-8BB8-FDBD466547E2}" srcOrd="0" destOrd="0" parTransId="{BBB4441D-B34E-4337-98B7-FFE72A9F92FA}" sibTransId="{2AFB6232-6BC4-4DE0-88D1-B25427B7394C}"/>
    <dgm:cxn modelId="{9D9EC94C-1877-4034-9B52-8C157D84584F}" type="presOf" srcId="{82A7C63B-255E-4CF4-A475-2ED78DFD0835}" destId="{7A3D5A6A-1831-40E4-917F-2F50DA088BE0}" srcOrd="0" destOrd="0" presId="urn:microsoft.com/office/officeart/2005/8/layout/vList2"/>
    <dgm:cxn modelId="{822B5DAA-8009-4A36-8A8B-89E4CAC46754}" type="presOf" srcId="{EEC63F37-8AB4-4D91-88A3-878A3949C701}" destId="{56F25800-2AE6-47F4-AB12-3D9CE9BF5860}" srcOrd="0" destOrd="0" presId="urn:microsoft.com/office/officeart/2005/8/layout/vList2"/>
    <dgm:cxn modelId="{335E273D-8493-43E2-BF07-D5A63558135B}" srcId="{E08551BD-2F11-498D-8026-4D523A671ED2}" destId="{EEC63F37-8AB4-4D91-88A3-878A3949C701}" srcOrd="3" destOrd="0" parTransId="{057A91DF-CBE9-4A1B-989F-A6EFC36529E8}" sibTransId="{87BEACCD-EEC5-4959-B5A5-6C69FE79D589}"/>
    <dgm:cxn modelId="{6C15C951-3A02-4A45-97A0-B8EDD3E4D578}" type="presOf" srcId="{D9137CCE-4570-40B2-8BB8-FDBD466547E2}" destId="{283AF556-188D-42D4-B92F-7E225387D73B}" srcOrd="0" destOrd="0" presId="urn:microsoft.com/office/officeart/2005/8/layout/vList2"/>
    <dgm:cxn modelId="{6453561F-598B-4441-B83E-F3A4BF9911E3}" type="presOf" srcId="{567DDFB1-BB13-4E23-989B-E0A3F43395B3}" destId="{99379563-85CB-4F34-B116-A5199329406F}" srcOrd="0" destOrd="0" presId="urn:microsoft.com/office/officeart/2005/8/layout/vList2"/>
    <dgm:cxn modelId="{E89811C4-B306-4B8F-B3B9-62C4F4E02904}" type="presOf" srcId="{E08551BD-2F11-498D-8026-4D523A671ED2}" destId="{961C2A83-23D5-4543-98C2-68B60A47F463}" srcOrd="0" destOrd="0" presId="urn:microsoft.com/office/officeart/2005/8/layout/vList2"/>
    <dgm:cxn modelId="{DC549129-FA40-4A35-BAD8-EEA91B8E28F2}" type="presParOf" srcId="{961C2A83-23D5-4543-98C2-68B60A47F463}" destId="{283AF556-188D-42D4-B92F-7E225387D73B}" srcOrd="0" destOrd="0" presId="urn:microsoft.com/office/officeart/2005/8/layout/vList2"/>
    <dgm:cxn modelId="{16EBEBFC-103A-496C-9036-B4AFA6530DB8}" type="presParOf" srcId="{961C2A83-23D5-4543-98C2-68B60A47F463}" destId="{D68259F3-D7A9-4E55-895B-3D72B08798EB}" srcOrd="1" destOrd="0" presId="urn:microsoft.com/office/officeart/2005/8/layout/vList2"/>
    <dgm:cxn modelId="{976B23A6-03EB-4AA6-83F9-737D07CF968B}" type="presParOf" srcId="{961C2A83-23D5-4543-98C2-68B60A47F463}" destId="{99379563-85CB-4F34-B116-A5199329406F}" srcOrd="2" destOrd="0" presId="urn:microsoft.com/office/officeart/2005/8/layout/vList2"/>
    <dgm:cxn modelId="{D381AD77-F855-4F24-A6FB-A888F8C54301}" type="presParOf" srcId="{961C2A83-23D5-4543-98C2-68B60A47F463}" destId="{1936407F-5F6B-4FA7-AB40-F58AD543CD2D}" srcOrd="3" destOrd="0" presId="urn:microsoft.com/office/officeart/2005/8/layout/vList2"/>
    <dgm:cxn modelId="{4CE5D566-DCA1-467D-A0CF-63CC914EAC37}" type="presParOf" srcId="{961C2A83-23D5-4543-98C2-68B60A47F463}" destId="{7A3D5A6A-1831-40E4-917F-2F50DA088BE0}" srcOrd="4" destOrd="0" presId="urn:microsoft.com/office/officeart/2005/8/layout/vList2"/>
    <dgm:cxn modelId="{3DA3299D-C102-44C7-9CD0-CE85C6A4A881}" type="presParOf" srcId="{961C2A83-23D5-4543-98C2-68B60A47F463}" destId="{EB454802-A5A4-4EEF-A7DA-1EB03FBEC762}" srcOrd="5" destOrd="0" presId="urn:microsoft.com/office/officeart/2005/8/layout/vList2"/>
    <dgm:cxn modelId="{7C0A2B03-814E-458F-A9D7-55A66FD6D0B0}" type="presParOf" srcId="{961C2A83-23D5-4543-98C2-68B60A47F463}" destId="{56F25800-2AE6-47F4-AB12-3D9CE9BF5860}"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DD4A53F-5082-4A71-8EB9-5D9557BCDE04}"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ED369049-0533-4024-A3D2-C51B963329DB}">
      <dgm:prSet/>
      <dgm:spPr/>
      <dgm:t>
        <a:bodyPr/>
        <a:lstStyle/>
        <a:p>
          <a:r>
            <a:rPr lang="en-US" dirty="0"/>
            <a:t>Please share your experiences of the application process </a:t>
          </a:r>
        </a:p>
      </dgm:t>
    </dgm:pt>
    <dgm:pt modelId="{A6531ADB-B73E-42F0-A042-DB7928795538}" type="parTrans" cxnId="{F5EE47B5-598B-4447-AC5B-FEE44DF94358}">
      <dgm:prSet/>
      <dgm:spPr/>
      <dgm:t>
        <a:bodyPr/>
        <a:lstStyle/>
        <a:p>
          <a:endParaRPr lang="en-US"/>
        </a:p>
      </dgm:t>
    </dgm:pt>
    <dgm:pt modelId="{5E65D389-7695-405A-B9D2-DAE15ADBEBA2}" type="sibTrans" cxnId="{F5EE47B5-598B-4447-AC5B-FEE44DF94358}">
      <dgm:prSet/>
      <dgm:spPr/>
      <dgm:t>
        <a:bodyPr/>
        <a:lstStyle/>
        <a:p>
          <a:endParaRPr lang="en-US"/>
        </a:p>
      </dgm:t>
    </dgm:pt>
    <dgm:pt modelId="{A03AFD72-2BA1-4B08-AC6D-814901DB67A1}">
      <dgm:prSet/>
      <dgm:spPr/>
      <dgm:t>
        <a:bodyPr/>
        <a:lstStyle/>
        <a:p>
          <a:r>
            <a:rPr lang="en-US"/>
            <a:t>Did you find all the needed information on our website?</a:t>
          </a:r>
        </a:p>
      </dgm:t>
    </dgm:pt>
    <dgm:pt modelId="{6D9E706E-413F-42C0-AD66-4691E7062A0A}" type="parTrans" cxnId="{29AE6FDD-E1FE-4E5A-B003-300EF1699E10}">
      <dgm:prSet/>
      <dgm:spPr/>
      <dgm:t>
        <a:bodyPr/>
        <a:lstStyle/>
        <a:p>
          <a:endParaRPr lang="en-US"/>
        </a:p>
      </dgm:t>
    </dgm:pt>
    <dgm:pt modelId="{8809B1BF-5B4D-4058-967D-BD5F6436AB0B}" type="sibTrans" cxnId="{29AE6FDD-E1FE-4E5A-B003-300EF1699E10}">
      <dgm:prSet/>
      <dgm:spPr/>
      <dgm:t>
        <a:bodyPr/>
        <a:lstStyle/>
        <a:p>
          <a:endParaRPr lang="en-US"/>
        </a:p>
      </dgm:t>
    </dgm:pt>
    <dgm:pt modelId="{688CF6B6-05B3-4667-840C-912418DEF046}">
      <dgm:prSet/>
      <dgm:spPr/>
      <dgm:t>
        <a:bodyPr/>
        <a:lstStyle/>
        <a:p>
          <a:r>
            <a:rPr lang="en-US" dirty="0"/>
            <a:t>Was it difficult to find an advisor/s?</a:t>
          </a:r>
        </a:p>
      </dgm:t>
    </dgm:pt>
    <dgm:pt modelId="{40A76560-66E9-4A22-8DCD-E64548828167}" type="parTrans" cxnId="{A3798F8A-5A2E-4FC7-A90B-EFDB55F1D96F}">
      <dgm:prSet/>
      <dgm:spPr/>
      <dgm:t>
        <a:bodyPr/>
        <a:lstStyle/>
        <a:p>
          <a:endParaRPr lang="en-US"/>
        </a:p>
      </dgm:t>
    </dgm:pt>
    <dgm:pt modelId="{E6491740-5CC1-48D7-96C0-925FB5822195}" type="sibTrans" cxnId="{A3798F8A-5A2E-4FC7-A90B-EFDB55F1D96F}">
      <dgm:prSet/>
      <dgm:spPr/>
      <dgm:t>
        <a:bodyPr/>
        <a:lstStyle/>
        <a:p>
          <a:endParaRPr lang="en-US"/>
        </a:p>
      </dgm:t>
    </dgm:pt>
    <dgm:pt modelId="{FBADD2F3-9A41-4F36-B3EF-7ED1380562BB}">
      <dgm:prSet/>
      <dgm:spPr/>
      <dgm:t>
        <a:bodyPr/>
        <a:lstStyle/>
        <a:p>
          <a:r>
            <a:rPr lang="en-US" dirty="0"/>
            <a:t>Please share your experience of getting the visa and moving to Israel</a:t>
          </a:r>
        </a:p>
      </dgm:t>
    </dgm:pt>
    <dgm:pt modelId="{870E5ABC-278C-4D50-99DD-997FC140C2A3}" type="parTrans" cxnId="{C98D615D-0426-41DE-8331-65FEAF4A32AC}">
      <dgm:prSet/>
      <dgm:spPr/>
      <dgm:t>
        <a:bodyPr/>
        <a:lstStyle/>
        <a:p>
          <a:endParaRPr lang="en-US"/>
        </a:p>
      </dgm:t>
    </dgm:pt>
    <dgm:pt modelId="{908350D9-A63E-4D1B-982E-974D30B8AA57}" type="sibTrans" cxnId="{C98D615D-0426-41DE-8331-65FEAF4A32AC}">
      <dgm:prSet/>
      <dgm:spPr/>
      <dgm:t>
        <a:bodyPr/>
        <a:lstStyle/>
        <a:p>
          <a:endParaRPr lang="en-US"/>
        </a:p>
      </dgm:t>
    </dgm:pt>
    <dgm:pt modelId="{BCCAB0F9-7919-4D03-B9EE-B65E38480D1B}">
      <dgm:prSet/>
      <dgm:spPr/>
      <dgm:t>
        <a:bodyPr/>
        <a:lstStyle/>
        <a:p>
          <a:r>
            <a:rPr lang="en-US" dirty="0"/>
            <a:t>Who do you turn to (from HUJI) when you need information or assistance?</a:t>
          </a:r>
        </a:p>
      </dgm:t>
    </dgm:pt>
    <dgm:pt modelId="{8920352D-AA63-4C76-9026-29DF024AAAAD}" type="parTrans" cxnId="{F20C04E5-872C-43ED-A361-E0199D590BFB}">
      <dgm:prSet/>
      <dgm:spPr/>
      <dgm:t>
        <a:bodyPr/>
        <a:lstStyle/>
        <a:p>
          <a:endParaRPr lang="en-US"/>
        </a:p>
      </dgm:t>
    </dgm:pt>
    <dgm:pt modelId="{2BC0B094-7CA2-4A2D-BBD4-E1CC06741FC3}" type="sibTrans" cxnId="{F20C04E5-872C-43ED-A361-E0199D590BFB}">
      <dgm:prSet/>
      <dgm:spPr/>
      <dgm:t>
        <a:bodyPr/>
        <a:lstStyle/>
        <a:p>
          <a:endParaRPr lang="en-US"/>
        </a:p>
      </dgm:t>
    </dgm:pt>
    <dgm:pt modelId="{86E37F40-7416-4B3E-B6E3-CF6E02CBF958}" type="pres">
      <dgm:prSet presAssocID="{EDD4A53F-5082-4A71-8EB9-5D9557BCDE04}" presName="outerComposite" presStyleCnt="0">
        <dgm:presLayoutVars>
          <dgm:chMax val="5"/>
          <dgm:dir/>
          <dgm:resizeHandles val="exact"/>
        </dgm:presLayoutVars>
      </dgm:prSet>
      <dgm:spPr/>
      <dgm:t>
        <a:bodyPr/>
        <a:lstStyle/>
        <a:p>
          <a:endParaRPr lang="en-US"/>
        </a:p>
      </dgm:t>
    </dgm:pt>
    <dgm:pt modelId="{7E5A840A-2C08-4566-9B68-F0B80119FADC}" type="pres">
      <dgm:prSet presAssocID="{EDD4A53F-5082-4A71-8EB9-5D9557BCDE04}" presName="dummyMaxCanvas" presStyleCnt="0">
        <dgm:presLayoutVars/>
      </dgm:prSet>
      <dgm:spPr/>
    </dgm:pt>
    <dgm:pt modelId="{BF9A830A-8262-42E8-A5E7-BEBAF25A67FE}" type="pres">
      <dgm:prSet presAssocID="{EDD4A53F-5082-4A71-8EB9-5D9557BCDE04}" presName="FiveNodes_1" presStyleLbl="node1" presStyleIdx="0" presStyleCnt="5">
        <dgm:presLayoutVars>
          <dgm:bulletEnabled val="1"/>
        </dgm:presLayoutVars>
      </dgm:prSet>
      <dgm:spPr/>
      <dgm:t>
        <a:bodyPr/>
        <a:lstStyle/>
        <a:p>
          <a:endParaRPr lang="en-US"/>
        </a:p>
      </dgm:t>
    </dgm:pt>
    <dgm:pt modelId="{712FF50E-D48C-4D46-BAF7-FD5E409C3911}" type="pres">
      <dgm:prSet presAssocID="{EDD4A53F-5082-4A71-8EB9-5D9557BCDE04}" presName="FiveNodes_2" presStyleLbl="node1" presStyleIdx="1" presStyleCnt="5">
        <dgm:presLayoutVars>
          <dgm:bulletEnabled val="1"/>
        </dgm:presLayoutVars>
      </dgm:prSet>
      <dgm:spPr/>
      <dgm:t>
        <a:bodyPr/>
        <a:lstStyle/>
        <a:p>
          <a:endParaRPr lang="en-US"/>
        </a:p>
      </dgm:t>
    </dgm:pt>
    <dgm:pt modelId="{384867BB-E775-4333-AFC2-5C606A2365B3}" type="pres">
      <dgm:prSet presAssocID="{EDD4A53F-5082-4A71-8EB9-5D9557BCDE04}" presName="FiveNodes_3" presStyleLbl="node1" presStyleIdx="2" presStyleCnt="5">
        <dgm:presLayoutVars>
          <dgm:bulletEnabled val="1"/>
        </dgm:presLayoutVars>
      </dgm:prSet>
      <dgm:spPr/>
      <dgm:t>
        <a:bodyPr/>
        <a:lstStyle/>
        <a:p>
          <a:endParaRPr lang="en-US"/>
        </a:p>
      </dgm:t>
    </dgm:pt>
    <dgm:pt modelId="{B39C16E3-78EC-4330-A45F-82374374BD85}" type="pres">
      <dgm:prSet presAssocID="{EDD4A53F-5082-4A71-8EB9-5D9557BCDE04}" presName="FiveNodes_4" presStyleLbl="node1" presStyleIdx="3" presStyleCnt="5">
        <dgm:presLayoutVars>
          <dgm:bulletEnabled val="1"/>
        </dgm:presLayoutVars>
      </dgm:prSet>
      <dgm:spPr/>
      <dgm:t>
        <a:bodyPr/>
        <a:lstStyle/>
        <a:p>
          <a:endParaRPr lang="en-US"/>
        </a:p>
      </dgm:t>
    </dgm:pt>
    <dgm:pt modelId="{1223150D-6C7A-4BDF-8AE6-F9E24C80DF05}" type="pres">
      <dgm:prSet presAssocID="{EDD4A53F-5082-4A71-8EB9-5D9557BCDE04}" presName="FiveNodes_5" presStyleLbl="node1" presStyleIdx="4" presStyleCnt="5">
        <dgm:presLayoutVars>
          <dgm:bulletEnabled val="1"/>
        </dgm:presLayoutVars>
      </dgm:prSet>
      <dgm:spPr/>
      <dgm:t>
        <a:bodyPr/>
        <a:lstStyle/>
        <a:p>
          <a:endParaRPr lang="en-US"/>
        </a:p>
      </dgm:t>
    </dgm:pt>
    <dgm:pt modelId="{5B0EB5E9-6BF0-445C-BB48-8E9D1801C7CD}" type="pres">
      <dgm:prSet presAssocID="{EDD4A53F-5082-4A71-8EB9-5D9557BCDE04}" presName="FiveConn_1-2" presStyleLbl="fgAccFollowNode1" presStyleIdx="0" presStyleCnt="4">
        <dgm:presLayoutVars>
          <dgm:bulletEnabled val="1"/>
        </dgm:presLayoutVars>
      </dgm:prSet>
      <dgm:spPr/>
      <dgm:t>
        <a:bodyPr/>
        <a:lstStyle/>
        <a:p>
          <a:endParaRPr lang="en-US"/>
        </a:p>
      </dgm:t>
    </dgm:pt>
    <dgm:pt modelId="{79AB596A-99E4-495A-AC35-6D1D3F957DD3}" type="pres">
      <dgm:prSet presAssocID="{EDD4A53F-5082-4A71-8EB9-5D9557BCDE04}" presName="FiveConn_2-3" presStyleLbl="fgAccFollowNode1" presStyleIdx="1" presStyleCnt="4">
        <dgm:presLayoutVars>
          <dgm:bulletEnabled val="1"/>
        </dgm:presLayoutVars>
      </dgm:prSet>
      <dgm:spPr/>
      <dgm:t>
        <a:bodyPr/>
        <a:lstStyle/>
        <a:p>
          <a:endParaRPr lang="en-US"/>
        </a:p>
      </dgm:t>
    </dgm:pt>
    <dgm:pt modelId="{4B3D9BEA-1890-4530-A542-2BA03B23268D}" type="pres">
      <dgm:prSet presAssocID="{EDD4A53F-5082-4A71-8EB9-5D9557BCDE04}" presName="FiveConn_3-4" presStyleLbl="fgAccFollowNode1" presStyleIdx="2" presStyleCnt="4">
        <dgm:presLayoutVars>
          <dgm:bulletEnabled val="1"/>
        </dgm:presLayoutVars>
      </dgm:prSet>
      <dgm:spPr/>
      <dgm:t>
        <a:bodyPr/>
        <a:lstStyle/>
        <a:p>
          <a:endParaRPr lang="en-US"/>
        </a:p>
      </dgm:t>
    </dgm:pt>
    <dgm:pt modelId="{AE3EB811-0043-4945-9C13-3E87172794C9}" type="pres">
      <dgm:prSet presAssocID="{EDD4A53F-5082-4A71-8EB9-5D9557BCDE04}" presName="FiveConn_4-5" presStyleLbl="fgAccFollowNode1" presStyleIdx="3" presStyleCnt="4">
        <dgm:presLayoutVars>
          <dgm:bulletEnabled val="1"/>
        </dgm:presLayoutVars>
      </dgm:prSet>
      <dgm:spPr/>
      <dgm:t>
        <a:bodyPr/>
        <a:lstStyle/>
        <a:p>
          <a:endParaRPr lang="en-US"/>
        </a:p>
      </dgm:t>
    </dgm:pt>
    <dgm:pt modelId="{EE8B7CAC-6305-4720-9786-DC0BE8B9D16A}" type="pres">
      <dgm:prSet presAssocID="{EDD4A53F-5082-4A71-8EB9-5D9557BCDE04}" presName="FiveNodes_1_text" presStyleLbl="node1" presStyleIdx="4" presStyleCnt="5">
        <dgm:presLayoutVars>
          <dgm:bulletEnabled val="1"/>
        </dgm:presLayoutVars>
      </dgm:prSet>
      <dgm:spPr/>
      <dgm:t>
        <a:bodyPr/>
        <a:lstStyle/>
        <a:p>
          <a:endParaRPr lang="en-US"/>
        </a:p>
      </dgm:t>
    </dgm:pt>
    <dgm:pt modelId="{B5D29CBF-6806-41C3-BD8C-080FE8CB5B3E}" type="pres">
      <dgm:prSet presAssocID="{EDD4A53F-5082-4A71-8EB9-5D9557BCDE04}" presName="FiveNodes_2_text" presStyleLbl="node1" presStyleIdx="4" presStyleCnt="5">
        <dgm:presLayoutVars>
          <dgm:bulletEnabled val="1"/>
        </dgm:presLayoutVars>
      </dgm:prSet>
      <dgm:spPr/>
      <dgm:t>
        <a:bodyPr/>
        <a:lstStyle/>
        <a:p>
          <a:endParaRPr lang="en-US"/>
        </a:p>
      </dgm:t>
    </dgm:pt>
    <dgm:pt modelId="{DD2AE152-D5DF-417C-8932-D934B2109EAC}" type="pres">
      <dgm:prSet presAssocID="{EDD4A53F-5082-4A71-8EB9-5D9557BCDE04}" presName="FiveNodes_3_text" presStyleLbl="node1" presStyleIdx="4" presStyleCnt="5">
        <dgm:presLayoutVars>
          <dgm:bulletEnabled val="1"/>
        </dgm:presLayoutVars>
      </dgm:prSet>
      <dgm:spPr/>
      <dgm:t>
        <a:bodyPr/>
        <a:lstStyle/>
        <a:p>
          <a:endParaRPr lang="en-US"/>
        </a:p>
      </dgm:t>
    </dgm:pt>
    <dgm:pt modelId="{4392BF29-45D8-4073-B719-F232CCF28E72}" type="pres">
      <dgm:prSet presAssocID="{EDD4A53F-5082-4A71-8EB9-5D9557BCDE04}" presName="FiveNodes_4_text" presStyleLbl="node1" presStyleIdx="4" presStyleCnt="5">
        <dgm:presLayoutVars>
          <dgm:bulletEnabled val="1"/>
        </dgm:presLayoutVars>
      </dgm:prSet>
      <dgm:spPr/>
      <dgm:t>
        <a:bodyPr/>
        <a:lstStyle/>
        <a:p>
          <a:endParaRPr lang="en-US"/>
        </a:p>
      </dgm:t>
    </dgm:pt>
    <dgm:pt modelId="{985D882A-1D3C-4FC9-B3D9-55088E507537}" type="pres">
      <dgm:prSet presAssocID="{EDD4A53F-5082-4A71-8EB9-5D9557BCDE04}" presName="FiveNodes_5_text" presStyleLbl="node1" presStyleIdx="4" presStyleCnt="5">
        <dgm:presLayoutVars>
          <dgm:bulletEnabled val="1"/>
        </dgm:presLayoutVars>
      </dgm:prSet>
      <dgm:spPr/>
      <dgm:t>
        <a:bodyPr/>
        <a:lstStyle/>
        <a:p>
          <a:endParaRPr lang="en-US"/>
        </a:p>
      </dgm:t>
    </dgm:pt>
  </dgm:ptLst>
  <dgm:cxnLst>
    <dgm:cxn modelId="{268722DB-4DAF-4631-A0EE-ECEA0296B528}" type="presOf" srcId="{BCCAB0F9-7919-4D03-B9EE-B65E38480D1B}" destId="{985D882A-1D3C-4FC9-B3D9-55088E507537}" srcOrd="1" destOrd="0" presId="urn:microsoft.com/office/officeart/2005/8/layout/vProcess5"/>
    <dgm:cxn modelId="{BC186ED4-C2B7-4BAA-ACC5-CD7D9A02B745}" type="presOf" srcId="{A03AFD72-2BA1-4B08-AC6D-814901DB67A1}" destId="{B5D29CBF-6806-41C3-BD8C-080FE8CB5B3E}" srcOrd="1" destOrd="0" presId="urn:microsoft.com/office/officeart/2005/8/layout/vProcess5"/>
    <dgm:cxn modelId="{9D50656F-6D3E-4FE5-93FC-687E4AA76A14}" type="presOf" srcId="{E6491740-5CC1-48D7-96C0-925FB5822195}" destId="{4B3D9BEA-1890-4530-A542-2BA03B23268D}" srcOrd="0" destOrd="0" presId="urn:microsoft.com/office/officeart/2005/8/layout/vProcess5"/>
    <dgm:cxn modelId="{16670424-FE24-4BC6-BF03-5F465FC4E663}" type="presOf" srcId="{8809B1BF-5B4D-4058-967D-BD5F6436AB0B}" destId="{79AB596A-99E4-495A-AC35-6D1D3F957DD3}" srcOrd="0" destOrd="0" presId="urn:microsoft.com/office/officeart/2005/8/layout/vProcess5"/>
    <dgm:cxn modelId="{3705A241-D9D3-4589-BEC4-A75F5DB9D8B4}" type="presOf" srcId="{688CF6B6-05B3-4667-840C-912418DEF046}" destId="{384867BB-E775-4333-AFC2-5C606A2365B3}" srcOrd="0" destOrd="0" presId="urn:microsoft.com/office/officeart/2005/8/layout/vProcess5"/>
    <dgm:cxn modelId="{F20C04E5-872C-43ED-A361-E0199D590BFB}" srcId="{EDD4A53F-5082-4A71-8EB9-5D9557BCDE04}" destId="{BCCAB0F9-7919-4D03-B9EE-B65E38480D1B}" srcOrd="4" destOrd="0" parTransId="{8920352D-AA63-4C76-9026-29DF024AAAAD}" sibTransId="{2BC0B094-7CA2-4A2D-BBD4-E1CC06741FC3}"/>
    <dgm:cxn modelId="{82A71149-8991-4D67-82F3-132FEFFFF152}" type="presOf" srcId="{FBADD2F3-9A41-4F36-B3EF-7ED1380562BB}" destId="{4392BF29-45D8-4073-B719-F232CCF28E72}" srcOrd="1" destOrd="0" presId="urn:microsoft.com/office/officeart/2005/8/layout/vProcess5"/>
    <dgm:cxn modelId="{C98D615D-0426-41DE-8331-65FEAF4A32AC}" srcId="{EDD4A53F-5082-4A71-8EB9-5D9557BCDE04}" destId="{FBADD2F3-9A41-4F36-B3EF-7ED1380562BB}" srcOrd="3" destOrd="0" parTransId="{870E5ABC-278C-4D50-99DD-997FC140C2A3}" sibTransId="{908350D9-A63E-4D1B-982E-974D30B8AA57}"/>
    <dgm:cxn modelId="{0EECCF9D-C74D-4F26-A51F-91B797525D6C}" type="presOf" srcId="{FBADD2F3-9A41-4F36-B3EF-7ED1380562BB}" destId="{B39C16E3-78EC-4330-A45F-82374374BD85}" srcOrd="0" destOrd="0" presId="urn:microsoft.com/office/officeart/2005/8/layout/vProcess5"/>
    <dgm:cxn modelId="{B9B7C658-67C7-4EF3-9A84-DECE5F49D0C8}" type="presOf" srcId="{A03AFD72-2BA1-4B08-AC6D-814901DB67A1}" destId="{712FF50E-D48C-4D46-BAF7-FD5E409C3911}" srcOrd="0" destOrd="0" presId="urn:microsoft.com/office/officeart/2005/8/layout/vProcess5"/>
    <dgm:cxn modelId="{F5EE47B5-598B-4447-AC5B-FEE44DF94358}" srcId="{EDD4A53F-5082-4A71-8EB9-5D9557BCDE04}" destId="{ED369049-0533-4024-A3D2-C51B963329DB}" srcOrd="0" destOrd="0" parTransId="{A6531ADB-B73E-42F0-A042-DB7928795538}" sibTransId="{5E65D389-7695-405A-B9D2-DAE15ADBEBA2}"/>
    <dgm:cxn modelId="{5F103EC3-28D7-4608-86D1-1782146B9C4A}" type="presOf" srcId="{688CF6B6-05B3-4667-840C-912418DEF046}" destId="{DD2AE152-D5DF-417C-8932-D934B2109EAC}" srcOrd="1" destOrd="0" presId="urn:microsoft.com/office/officeart/2005/8/layout/vProcess5"/>
    <dgm:cxn modelId="{A3798F8A-5A2E-4FC7-A90B-EFDB55F1D96F}" srcId="{EDD4A53F-5082-4A71-8EB9-5D9557BCDE04}" destId="{688CF6B6-05B3-4667-840C-912418DEF046}" srcOrd="2" destOrd="0" parTransId="{40A76560-66E9-4A22-8DCD-E64548828167}" sibTransId="{E6491740-5CC1-48D7-96C0-925FB5822195}"/>
    <dgm:cxn modelId="{90282665-D35D-452D-8BBE-9D05526E4D0B}" type="presOf" srcId="{908350D9-A63E-4D1B-982E-974D30B8AA57}" destId="{AE3EB811-0043-4945-9C13-3E87172794C9}" srcOrd="0" destOrd="0" presId="urn:microsoft.com/office/officeart/2005/8/layout/vProcess5"/>
    <dgm:cxn modelId="{29AE6FDD-E1FE-4E5A-B003-300EF1699E10}" srcId="{EDD4A53F-5082-4A71-8EB9-5D9557BCDE04}" destId="{A03AFD72-2BA1-4B08-AC6D-814901DB67A1}" srcOrd="1" destOrd="0" parTransId="{6D9E706E-413F-42C0-AD66-4691E7062A0A}" sibTransId="{8809B1BF-5B4D-4058-967D-BD5F6436AB0B}"/>
    <dgm:cxn modelId="{36F14F7E-7DEE-4F49-96EE-8F449E7C3700}" type="presOf" srcId="{BCCAB0F9-7919-4D03-B9EE-B65E38480D1B}" destId="{1223150D-6C7A-4BDF-8AE6-F9E24C80DF05}" srcOrd="0" destOrd="0" presId="urn:microsoft.com/office/officeart/2005/8/layout/vProcess5"/>
    <dgm:cxn modelId="{D5C0CE5A-54DF-4C57-A14B-3FA956127BBB}" type="presOf" srcId="{5E65D389-7695-405A-B9D2-DAE15ADBEBA2}" destId="{5B0EB5E9-6BF0-445C-BB48-8E9D1801C7CD}" srcOrd="0" destOrd="0" presId="urn:microsoft.com/office/officeart/2005/8/layout/vProcess5"/>
    <dgm:cxn modelId="{F4895E4D-4CAD-420B-836C-24AD5E9E2F41}" type="presOf" srcId="{ED369049-0533-4024-A3D2-C51B963329DB}" destId="{EE8B7CAC-6305-4720-9786-DC0BE8B9D16A}" srcOrd="1" destOrd="0" presId="urn:microsoft.com/office/officeart/2005/8/layout/vProcess5"/>
    <dgm:cxn modelId="{46B1125E-67DB-4DB2-BD2B-68EE28808B4F}" type="presOf" srcId="{ED369049-0533-4024-A3D2-C51B963329DB}" destId="{BF9A830A-8262-42E8-A5E7-BEBAF25A67FE}" srcOrd="0" destOrd="0" presId="urn:microsoft.com/office/officeart/2005/8/layout/vProcess5"/>
    <dgm:cxn modelId="{FF8EFED3-8769-4667-8131-90172379BCAD}" type="presOf" srcId="{EDD4A53F-5082-4A71-8EB9-5D9557BCDE04}" destId="{86E37F40-7416-4B3E-B6E3-CF6E02CBF958}" srcOrd="0" destOrd="0" presId="urn:microsoft.com/office/officeart/2005/8/layout/vProcess5"/>
    <dgm:cxn modelId="{66A2D120-FFD8-4198-82C3-EFA9137AD93D}" type="presParOf" srcId="{86E37F40-7416-4B3E-B6E3-CF6E02CBF958}" destId="{7E5A840A-2C08-4566-9B68-F0B80119FADC}" srcOrd="0" destOrd="0" presId="urn:microsoft.com/office/officeart/2005/8/layout/vProcess5"/>
    <dgm:cxn modelId="{A2D48D56-BF84-4667-99E1-2408A6E48654}" type="presParOf" srcId="{86E37F40-7416-4B3E-B6E3-CF6E02CBF958}" destId="{BF9A830A-8262-42E8-A5E7-BEBAF25A67FE}" srcOrd="1" destOrd="0" presId="urn:microsoft.com/office/officeart/2005/8/layout/vProcess5"/>
    <dgm:cxn modelId="{82BEFA64-608A-4DA7-88A7-40052466C1A6}" type="presParOf" srcId="{86E37F40-7416-4B3E-B6E3-CF6E02CBF958}" destId="{712FF50E-D48C-4D46-BAF7-FD5E409C3911}" srcOrd="2" destOrd="0" presId="urn:microsoft.com/office/officeart/2005/8/layout/vProcess5"/>
    <dgm:cxn modelId="{A03027C9-6ACD-4F0C-BA01-BCF2E5F49623}" type="presParOf" srcId="{86E37F40-7416-4B3E-B6E3-CF6E02CBF958}" destId="{384867BB-E775-4333-AFC2-5C606A2365B3}" srcOrd="3" destOrd="0" presId="urn:microsoft.com/office/officeart/2005/8/layout/vProcess5"/>
    <dgm:cxn modelId="{BC74E892-C700-459E-8EF4-9C79066BA70B}" type="presParOf" srcId="{86E37F40-7416-4B3E-B6E3-CF6E02CBF958}" destId="{B39C16E3-78EC-4330-A45F-82374374BD85}" srcOrd="4" destOrd="0" presId="urn:microsoft.com/office/officeart/2005/8/layout/vProcess5"/>
    <dgm:cxn modelId="{49889AEC-4DF2-4501-A99A-CCE00A65CAA2}" type="presParOf" srcId="{86E37F40-7416-4B3E-B6E3-CF6E02CBF958}" destId="{1223150D-6C7A-4BDF-8AE6-F9E24C80DF05}" srcOrd="5" destOrd="0" presId="urn:microsoft.com/office/officeart/2005/8/layout/vProcess5"/>
    <dgm:cxn modelId="{82618D85-B85A-4A4C-A372-F75D348A6450}" type="presParOf" srcId="{86E37F40-7416-4B3E-B6E3-CF6E02CBF958}" destId="{5B0EB5E9-6BF0-445C-BB48-8E9D1801C7CD}" srcOrd="6" destOrd="0" presId="urn:microsoft.com/office/officeart/2005/8/layout/vProcess5"/>
    <dgm:cxn modelId="{DB4A1BA8-8210-4A76-BA74-2AE414981597}" type="presParOf" srcId="{86E37F40-7416-4B3E-B6E3-CF6E02CBF958}" destId="{79AB596A-99E4-495A-AC35-6D1D3F957DD3}" srcOrd="7" destOrd="0" presId="urn:microsoft.com/office/officeart/2005/8/layout/vProcess5"/>
    <dgm:cxn modelId="{0A795803-C000-496F-8D1C-C27582D6B1C5}" type="presParOf" srcId="{86E37F40-7416-4B3E-B6E3-CF6E02CBF958}" destId="{4B3D9BEA-1890-4530-A542-2BA03B23268D}" srcOrd="8" destOrd="0" presId="urn:microsoft.com/office/officeart/2005/8/layout/vProcess5"/>
    <dgm:cxn modelId="{CC78E7F8-7C45-4BF5-B3E0-BA92EE6100F9}" type="presParOf" srcId="{86E37F40-7416-4B3E-B6E3-CF6E02CBF958}" destId="{AE3EB811-0043-4945-9C13-3E87172794C9}" srcOrd="9" destOrd="0" presId="urn:microsoft.com/office/officeart/2005/8/layout/vProcess5"/>
    <dgm:cxn modelId="{A480347F-6D74-4106-835E-BD1E461BB1E8}" type="presParOf" srcId="{86E37F40-7416-4B3E-B6E3-CF6E02CBF958}" destId="{EE8B7CAC-6305-4720-9786-DC0BE8B9D16A}" srcOrd="10" destOrd="0" presId="urn:microsoft.com/office/officeart/2005/8/layout/vProcess5"/>
    <dgm:cxn modelId="{3368B62D-CFBE-440D-89E5-1807D8D2BAEF}" type="presParOf" srcId="{86E37F40-7416-4B3E-B6E3-CF6E02CBF958}" destId="{B5D29CBF-6806-41C3-BD8C-080FE8CB5B3E}" srcOrd="11" destOrd="0" presId="urn:microsoft.com/office/officeart/2005/8/layout/vProcess5"/>
    <dgm:cxn modelId="{63DA24C2-5AB3-414C-BAE9-F5FE6FAB6B0E}" type="presParOf" srcId="{86E37F40-7416-4B3E-B6E3-CF6E02CBF958}" destId="{DD2AE152-D5DF-417C-8932-D934B2109EAC}" srcOrd="12" destOrd="0" presId="urn:microsoft.com/office/officeart/2005/8/layout/vProcess5"/>
    <dgm:cxn modelId="{61C1FF2F-3D11-434B-A401-E904D2152308}" type="presParOf" srcId="{86E37F40-7416-4B3E-B6E3-CF6E02CBF958}" destId="{4392BF29-45D8-4073-B719-F232CCF28E72}" srcOrd="13" destOrd="0" presId="urn:microsoft.com/office/officeart/2005/8/layout/vProcess5"/>
    <dgm:cxn modelId="{E40B0A42-5B7E-4A24-963E-0FF6391F93E7}" type="presParOf" srcId="{86E37F40-7416-4B3E-B6E3-CF6E02CBF958}" destId="{985D882A-1D3C-4FC9-B3D9-55088E50753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DD4A53F-5082-4A71-8EB9-5D9557BCDE0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9BFB6994-97F2-4421-BFF3-8F6B0EC9C0F0}">
      <dgm:prSet/>
      <dgm:spPr/>
      <dgm:t>
        <a:bodyPr/>
        <a:lstStyle/>
        <a:p>
          <a:r>
            <a:rPr lang="en-US" dirty="0"/>
            <a:t>We are here to listen.</a:t>
          </a:r>
        </a:p>
        <a:p>
          <a:r>
            <a:rPr lang="en-US" dirty="0"/>
            <a:t>Please share any difficulties, Challenges, unmet needs… </a:t>
          </a:r>
        </a:p>
      </dgm:t>
    </dgm:pt>
    <dgm:pt modelId="{F36CD72E-7661-445B-A8A8-125E56C6A7C0}" type="parTrans" cxnId="{7BED1303-E9F1-41ED-BD1E-B8F2736EA39C}">
      <dgm:prSet/>
      <dgm:spPr/>
      <dgm:t>
        <a:bodyPr/>
        <a:lstStyle/>
        <a:p>
          <a:endParaRPr lang="en-US"/>
        </a:p>
      </dgm:t>
    </dgm:pt>
    <dgm:pt modelId="{86B6A7F8-F7B1-4A43-AA23-E8FDA11991C8}" type="sibTrans" cxnId="{7BED1303-E9F1-41ED-BD1E-B8F2736EA39C}">
      <dgm:prSet/>
      <dgm:spPr/>
      <dgm:t>
        <a:bodyPr/>
        <a:lstStyle/>
        <a:p>
          <a:endParaRPr lang="en-US"/>
        </a:p>
      </dgm:t>
    </dgm:pt>
    <dgm:pt modelId="{BEDF3F50-F7A8-4E53-A3DD-A9343638617F}" type="pres">
      <dgm:prSet presAssocID="{EDD4A53F-5082-4A71-8EB9-5D9557BCDE04}" presName="linear" presStyleCnt="0">
        <dgm:presLayoutVars>
          <dgm:animLvl val="lvl"/>
          <dgm:resizeHandles val="exact"/>
        </dgm:presLayoutVars>
      </dgm:prSet>
      <dgm:spPr/>
      <dgm:t>
        <a:bodyPr/>
        <a:lstStyle/>
        <a:p>
          <a:endParaRPr lang="en-US"/>
        </a:p>
      </dgm:t>
    </dgm:pt>
    <dgm:pt modelId="{604AD486-2493-4752-BBCF-6D98999F3E63}" type="pres">
      <dgm:prSet presAssocID="{9BFB6994-97F2-4421-BFF3-8F6B0EC9C0F0}" presName="parentText" presStyleLbl="node1" presStyleIdx="0" presStyleCnt="1">
        <dgm:presLayoutVars>
          <dgm:chMax val="0"/>
          <dgm:bulletEnabled val="1"/>
        </dgm:presLayoutVars>
      </dgm:prSet>
      <dgm:spPr/>
      <dgm:t>
        <a:bodyPr/>
        <a:lstStyle/>
        <a:p>
          <a:endParaRPr lang="en-US"/>
        </a:p>
      </dgm:t>
    </dgm:pt>
  </dgm:ptLst>
  <dgm:cxnLst>
    <dgm:cxn modelId="{F466EDEE-17AB-48B2-BD67-E9DA8D4AC2FE}" type="presOf" srcId="{EDD4A53F-5082-4A71-8EB9-5D9557BCDE04}" destId="{BEDF3F50-F7A8-4E53-A3DD-A9343638617F}" srcOrd="0" destOrd="0" presId="urn:microsoft.com/office/officeart/2005/8/layout/vList2"/>
    <dgm:cxn modelId="{7BED1303-E9F1-41ED-BD1E-B8F2736EA39C}" srcId="{EDD4A53F-5082-4A71-8EB9-5D9557BCDE04}" destId="{9BFB6994-97F2-4421-BFF3-8F6B0EC9C0F0}" srcOrd="0" destOrd="0" parTransId="{F36CD72E-7661-445B-A8A8-125E56C6A7C0}" sibTransId="{86B6A7F8-F7B1-4A43-AA23-E8FDA11991C8}"/>
    <dgm:cxn modelId="{8FF71D3A-38EA-4FB5-B6A0-ABAB088685FA}" type="presOf" srcId="{9BFB6994-97F2-4421-BFF3-8F6B0EC9C0F0}" destId="{604AD486-2493-4752-BBCF-6D98999F3E63}" srcOrd="0" destOrd="0" presId="urn:microsoft.com/office/officeart/2005/8/layout/vList2"/>
    <dgm:cxn modelId="{E14AE405-A7F8-455B-9A70-D9B4A4C92B13}" type="presParOf" srcId="{BEDF3F50-F7A8-4E53-A3DD-A9343638617F}" destId="{604AD486-2493-4752-BBCF-6D98999F3E6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3541BB-4085-4EAB-8250-4DE83DDD2BED}" type="doc">
      <dgm:prSet loTypeId="urn:microsoft.com/office/officeart/2005/8/layout/process3" loCatId="process" qsTypeId="urn:microsoft.com/office/officeart/2005/8/quickstyle/simple4" qsCatId="simple" csTypeId="urn:microsoft.com/office/officeart/2005/8/colors/colorful5" csCatId="colorful" phldr="1"/>
      <dgm:spPr/>
      <dgm:t>
        <a:bodyPr/>
        <a:lstStyle/>
        <a:p>
          <a:pPr rtl="1"/>
          <a:endParaRPr lang="he-IL"/>
        </a:p>
      </dgm:t>
    </dgm:pt>
    <dgm:pt modelId="{C6132083-CBBF-4467-8349-CB0162117FEC}">
      <dgm:prSet phldrT="[טקסט]" custT="1"/>
      <dgm:spPr/>
      <dgm:t>
        <a:bodyPr/>
        <a:lstStyle/>
        <a:p>
          <a:pPr rtl="0"/>
          <a:r>
            <a:rPr lang="en-US" sz="3500" b="1" dirty="0"/>
            <a:t>Application</a:t>
          </a:r>
          <a:endParaRPr lang="he-IL" sz="3500" b="1" dirty="0"/>
        </a:p>
      </dgm:t>
    </dgm:pt>
    <dgm:pt modelId="{02BB596F-218F-4838-AC35-7C7C19BA1CE5}" type="sibTrans" cxnId="{15953E10-44FE-4C5B-9933-6A98FF596524}">
      <dgm:prSet/>
      <dgm:spPr/>
      <dgm:t>
        <a:bodyPr/>
        <a:lstStyle/>
        <a:p>
          <a:pPr rtl="1"/>
          <a:endParaRPr lang="he-IL"/>
        </a:p>
      </dgm:t>
    </dgm:pt>
    <dgm:pt modelId="{72311FC1-EE47-4B2A-B4A8-C2DF6E4761C2}" type="parTrans" cxnId="{15953E10-44FE-4C5B-9933-6A98FF596524}">
      <dgm:prSet/>
      <dgm:spPr/>
      <dgm:t>
        <a:bodyPr/>
        <a:lstStyle/>
        <a:p>
          <a:pPr rtl="1"/>
          <a:endParaRPr lang="he-IL" sz="800"/>
        </a:p>
      </dgm:t>
    </dgm:pt>
    <dgm:pt modelId="{16BCA3DF-FA49-4E09-84B7-A8642E234F2E}">
      <dgm:prSet phldrT="[טקסט]"/>
      <dgm:spPr/>
      <dgm:t>
        <a:bodyPr/>
        <a:lstStyle/>
        <a:p>
          <a:pPr rtl="0">
            <a:buFont typeface="Wingdings" panose="05000000000000000000" pitchFamily="2" charset="2"/>
            <a:buChar char="ü"/>
          </a:pPr>
          <a:r>
            <a:rPr lang="en-US" b="0" dirty="0"/>
            <a:t>Meeting the admission requirements of the University and the relevant departments.</a:t>
          </a:r>
          <a:endParaRPr lang="he-IL" b="0" dirty="0"/>
        </a:p>
      </dgm:t>
    </dgm:pt>
    <dgm:pt modelId="{34E9096D-BA98-4FC6-9890-D82D4E1359C0}" type="sibTrans" cxnId="{5DC64866-0760-4736-A34E-D8279A4410BA}">
      <dgm:prSet/>
      <dgm:spPr/>
      <dgm:t>
        <a:bodyPr/>
        <a:lstStyle/>
        <a:p>
          <a:pPr rtl="1"/>
          <a:endParaRPr lang="he-IL"/>
        </a:p>
      </dgm:t>
    </dgm:pt>
    <dgm:pt modelId="{FC4AD5DF-B35F-42E3-B1AA-DD9EFD6D4384}" type="parTrans" cxnId="{5DC64866-0760-4736-A34E-D8279A4410BA}">
      <dgm:prSet/>
      <dgm:spPr/>
      <dgm:t>
        <a:bodyPr/>
        <a:lstStyle/>
        <a:p>
          <a:pPr rtl="1"/>
          <a:endParaRPr lang="he-IL" sz="800"/>
        </a:p>
      </dgm:t>
    </dgm:pt>
    <dgm:pt modelId="{017FBDE1-78E5-4296-AEBE-68F64716DC16}">
      <dgm:prSet/>
      <dgm:spPr/>
      <dgm:t>
        <a:bodyPr/>
        <a:lstStyle/>
        <a:p>
          <a:pPr rtl="0">
            <a:buFont typeface="Wingdings" panose="05000000000000000000" pitchFamily="2" charset="2"/>
            <a:buChar char="ü"/>
          </a:pPr>
          <a:r>
            <a:rPr lang="en-US" b="0" dirty="0"/>
            <a:t>Finding a suitable advisor.</a:t>
          </a:r>
          <a:endParaRPr lang="he-IL" b="0" dirty="0"/>
        </a:p>
      </dgm:t>
    </dgm:pt>
    <dgm:pt modelId="{C13E79AE-D5DF-45E8-BF5B-ECFC5CE92095}" type="sibTrans" cxnId="{10C34FF8-617B-4962-A808-2F63AF0DA783}">
      <dgm:prSet/>
      <dgm:spPr/>
      <dgm:t>
        <a:bodyPr/>
        <a:lstStyle/>
        <a:p>
          <a:pPr rtl="1"/>
          <a:endParaRPr lang="he-IL"/>
        </a:p>
      </dgm:t>
    </dgm:pt>
    <dgm:pt modelId="{F1CF7E7F-B103-4FB4-8620-95CF8714A7F0}" type="parTrans" cxnId="{10C34FF8-617B-4962-A808-2F63AF0DA783}">
      <dgm:prSet/>
      <dgm:spPr/>
      <dgm:t>
        <a:bodyPr/>
        <a:lstStyle/>
        <a:p>
          <a:pPr rtl="1"/>
          <a:endParaRPr lang="he-IL" sz="800"/>
        </a:p>
      </dgm:t>
    </dgm:pt>
    <dgm:pt modelId="{B91E9286-CC08-49AB-A6DF-3612035DDB53}">
      <dgm:prSet/>
      <dgm:spPr/>
      <dgm:t>
        <a:bodyPr/>
        <a:lstStyle/>
        <a:p>
          <a:pPr rtl="0">
            <a:buFont typeface="Wingdings" panose="05000000000000000000" pitchFamily="2" charset="2"/>
            <a:buChar char="ü"/>
          </a:pPr>
          <a:r>
            <a:rPr lang="en-US" b="0" dirty="0"/>
            <a:t>Completing the online registration.</a:t>
          </a:r>
          <a:endParaRPr lang="he-IL" b="0" dirty="0"/>
        </a:p>
      </dgm:t>
    </dgm:pt>
    <dgm:pt modelId="{E6E0C7EF-6601-412D-AD00-B501626F09CE}" type="sibTrans" cxnId="{E83317C9-16E7-4F8B-BE4F-A5242958302C}">
      <dgm:prSet/>
      <dgm:spPr/>
      <dgm:t>
        <a:bodyPr/>
        <a:lstStyle/>
        <a:p>
          <a:pPr rtl="1"/>
          <a:endParaRPr lang="he-IL"/>
        </a:p>
      </dgm:t>
    </dgm:pt>
    <dgm:pt modelId="{C64DB556-2B83-4ECB-87FD-FEAC83930D94}" type="parTrans" cxnId="{E83317C9-16E7-4F8B-BE4F-A5242958302C}">
      <dgm:prSet/>
      <dgm:spPr/>
      <dgm:t>
        <a:bodyPr/>
        <a:lstStyle/>
        <a:p>
          <a:pPr rtl="1"/>
          <a:endParaRPr lang="he-IL" sz="800"/>
        </a:p>
      </dgm:t>
    </dgm:pt>
    <dgm:pt modelId="{8092F628-D8F6-45DC-A730-D9D72E9770B7}">
      <dgm:prSet/>
      <dgm:spPr/>
      <dgm:t>
        <a:bodyPr/>
        <a:lstStyle/>
        <a:p>
          <a:pPr rtl="0">
            <a:buFont typeface="Wingdings" panose="05000000000000000000" pitchFamily="2" charset="2"/>
            <a:buChar char="ü"/>
          </a:pPr>
          <a:r>
            <a:rPr lang="en-US" b="0" dirty="0"/>
            <a:t> </a:t>
          </a:r>
          <a:r>
            <a:rPr lang="en-US" b="1" dirty="0"/>
            <a:t>J</a:t>
          </a:r>
          <a:r>
            <a:rPr lang="en-US" b="1" i="0" dirty="0"/>
            <a:t>oint Doctorate programs</a:t>
          </a:r>
          <a:endParaRPr lang="he-IL" b="0" dirty="0"/>
        </a:p>
      </dgm:t>
    </dgm:pt>
    <dgm:pt modelId="{25E2C14B-35F4-48A4-BFA9-48B11C700302}" type="parTrans" cxnId="{9ED6784E-D19D-4D48-BC19-1A2961597C31}">
      <dgm:prSet/>
      <dgm:spPr/>
      <dgm:t>
        <a:bodyPr/>
        <a:lstStyle/>
        <a:p>
          <a:endParaRPr lang="en-US"/>
        </a:p>
      </dgm:t>
    </dgm:pt>
    <dgm:pt modelId="{9733B18F-BF14-490C-BBDE-AD2BB384324C}" type="sibTrans" cxnId="{9ED6784E-D19D-4D48-BC19-1A2961597C31}">
      <dgm:prSet/>
      <dgm:spPr/>
      <dgm:t>
        <a:bodyPr/>
        <a:lstStyle/>
        <a:p>
          <a:endParaRPr lang="en-US"/>
        </a:p>
      </dgm:t>
    </dgm:pt>
    <dgm:pt modelId="{DF9BF27C-DC78-42CF-88E7-378FB1352A18}">
      <dgm:prSet/>
      <dgm:spPr/>
      <dgm:t>
        <a:bodyPr/>
        <a:lstStyle/>
        <a:p>
          <a:pPr rtl="0">
            <a:buFont typeface="Wingdings" panose="05000000000000000000" pitchFamily="2" charset="2"/>
            <a:buNone/>
          </a:pPr>
          <a:r>
            <a:rPr lang="en-US" b="0" i="0" dirty="0"/>
            <a:t>The Hebrew University approves the conferring of Joint doctorate degrees with universities outside</a:t>
          </a:r>
          <a:endParaRPr lang="he-IL" b="0" dirty="0"/>
        </a:p>
      </dgm:t>
    </dgm:pt>
    <dgm:pt modelId="{288D4A3B-78E0-4995-8D9E-C06CBE21E12D}" type="parTrans" cxnId="{1C01C6E1-274E-48D4-A9C3-568ED4CC5379}">
      <dgm:prSet/>
      <dgm:spPr/>
      <dgm:t>
        <a:bodyPr/>
        <a:lstStyle/>
        <a:p>
          <a:endParaRPr lang="en-US"/>
        </a:p>
      </dgm:t>
    </dgm:pt>
    <dgm:pt modelId="{5A29278E-7B6C-428F-A143-D9F35EC2CC59}" type="sibTrans" cxnId="{1C01C6E1-274E-48D4-A9C3-568ED4CC5379}">
      <dgm:prSet/>
      <dgm:spPr/>
      <dgm:t>
        <a:bodyPr/>
        <a:lstStyle/>
        <a:p>
          <a:endParaRPr lang="en-US"/>
        </a:p>
      </dgm:t>
    </dgm:pt>
    <dgm:pt modelId="{11859BDC-EAFC-4CAC-8D46-816854E2605E}">
      <dgm:prSet/>
      <dgm:spPr/>
      <dgm:t>
        <a:bodyPr/>
        <a:lstStyle/>
        <a:p>
          <a:pPr rtl="0">
            <a:buFont typeface="Wingdings" panose="05000000000000000000" pitchFamily="2" charset="2"/>
            <a:buNone/>
          </a:pPr>
          <a:r>
            <a:rPr lang="en-US" b="0" i="0" dirty="0"/>
            <a:t>to strengthen the internationalization of the Hebrew University and</a:t>
          </a:r>
          <a:endParaRPr lang="he-IL" b="0" dirty="0"/>
        </a:p>
      </dgm:t>
    </dgm:pt>
    <dgm:pt modelId="{257F85B9-F49B-4F59-ADF7-8046CBDC38D0}" type="parTrans" cxnId="{E466E418-D4B5-4EAE-8597-7DCB81E13022}">
      <dgm:prSet/>
      <dgm:spPr/>
      <dgm:t>
        <a:bodyPr/>
        <a:lstStyle/>
        <a:p>
          <a:endParaRPr lang="en-US"/>
        </a:p>
      </dgm:t>
    </dgm:pt>
    <dgm:pt modelId="{ABC78846-45AB-4EF4-AE09-413DDA96A11A}" type="sibTrans" cxnId="{E466E418-D4B5-4EAE-8597-7DCB81E13022}">
      <dgm:prSet/>
      <dgm:spPr/>
      <dgm:t>
        <a:bodyPr/>
        <a:lstStyle/>
        <a:p>
          <a:endParaRPr lang="en-US"/>
        </a:p>
      </dgm:t>
    </dgm:pt>
    <dgm:pt modelId="{EE06D72D-DA35-4587-9223-85D09EAE1697}">
      <dgm:prSet/>
      <dgm:spPr/>
      <dgm:t>
        <a:bodyPr/>
        <a:lstStyle/>
        <a:p>
          <a:pPr rtl="0">
            <a:buFont typeface="Wingdings" panose="05000000000000000000" pitchFamily="2" charset="2"/>
            <a:buNone/>
          </a:pPr>
          <a:r>
            <a:rPr lang="en-US" b="0" i="0" dirty="0"/>
            <a:t>to encourage collaboration with leading universities overseas</a:t>
          </a:r>
          <a:endParaRPr lang="he-IL" b="0" dirty="0"/>
        </a:p>
      </dgm:t>
    </dgm:pt>
    <dgm:pt modelId="{3058829B-73FB-40F3-89EA-785990FE1E23}" type="parTrans" cxnId="{89DF2D72-69B9-4AF9-AE7E-F4291B34BC58}">
      <dgm:prSet/>
      <dgm:spPr/>
      <dgm:t>
        <a:bodyPr/>
        <a:lstStyle/>
        <a:p>
          <a:endParaRPr lang="en-US"/>
        </a:p>
      </dgm:t>
    </dgm:pt>
    <dgm:pt modelId="{99FE5CCC-35BA-4367-8D26-23EA6B3A9CF5}" type="sibTrans" cxnId="{89DF2D72-69B9-4AF9-AE7E-F4291B34BC58}">
      <dgm:prSet/>
      <dgm:spPr/>
      <dgm:t>
        <a:bodyPr/>
        <a:lstStyle/>
        <a:p>
          <a:endParaRPr lang="en-US"/>
        </a:p>
      </dgm:t>
    </dgm:pt>
    <dgm:pt modelId="{9173F6EC-BF35-49C2-B345-27A5BDE7398A}" type="pres">
      <dgm:prSet presAssocID="{2E3541BB-4085-4EAB-8250-4DE83DDD2BED}" presName="linearFlow" presStyleCnt="0">
        <dgm:presLayoutVars>
          <dgm:dir/>
          <dgm:animLvl val="lvl"/>
          <dgm:resizeHandles val="exact"/>
        </dgm:presLayoutVars>
      </dgm:prSet>
      <dgm:spPr/>
      <dgm:t>
        <a:bodyPr/>
        <a:lstStyle/>
        <a:p>
          <a:endParaRPr lang="en-US"/>
        </a:p>
      </dgm:t>
    </dgm:pt>
    <dgm:pt modelId="{4B812EB3-2389-4C35-BB98-D7C60F663826}" type="pres">
      <dgm:prSet presAssocID="{C6132083-CBBF-4467-8349-CB0162117FEC}" presName="composite" presStyleCnt="0"/>
      <dgm:spPr/>
    </dgm:pt>
    <dgm:pt modelId="{5747BFC4-0D9C-4730-ADC9-F4D2E7DF6D5F}" type="pres">
      <dgm:prSet presAssocID="{C6132083-CBBF-4467-8349-CB0162117FEC}" presName="parTx" presStyleLbl="node1" presStyleIdx="0" presStyleCnt="1">
        <dgm:presLayoutVars>
          <dgm:chMax val="0"/>
          <dgm:chPref val="0"/>
          <dgm:bulletEnabled val="1"/>
        </dgm:presLayoutVars>
      </dgm:prSet>
      <dgm:spPr/>
      <dgm:t>
        <a:bodyPr/>
        <a:lstStyle/>
        <a:p>
          <a:endParaRPr lang="en-US"/>
        </a:p>
      </dgm:t>
    </dgm:pt>
    <dgm:pt modelId="{C06190FA-6ECA-47C4-9082-FC463E777FFC}" type="pres">
      <dgm:prSet presAssocID="{C6132083-CBBF-4467-8349-CB0162117FEC}" presName="parSh" presStyleLbl="node1" presStyleIdx="0" presStyleCnt="1"/>
      <dgm:spPr/>
      <dgm:t>
        <a:bodyPr/>
        <a:lstStyle/>
        <a:p>
          <a:endParaRPr lang="en-US"/>
        </a:p>
      </dgm:t>
    </dgm:pt>
    <dgm:pt modelId="{87874A77-F07C-4218-9FBB-A570E96FA5F9}" type="pres">
      <dgm:prSet presAssocID="{C6132083-CBBF-4467-8349-CB0162117FEC}" presName="desTx" presStyleLbl="fgAcc1" presStyleIdx="0" presStyleCnt="1" custScaleX="102174">
        <dgm:presLayoutVars>
          <dgm:bulletEnabled val="1"/>
        </dgm:presLayoutVars>
      </dgm:prSet>
      <dgm:spPr/>
      <dgm:t>
        <a:bodyPr/>
        <a:lstStyle/>
        <a:p>
          <a:endParaRPr lang="en-US"/>
        </a:p>
      </dgm:t>
    </dgm:pt>
  </dgm:ptLst>
  <dgm:cxnLst>
    <dgm:cxn modelId="{E466E418-D4B5-4EAE-8597-7DCB81E13022}" srcId="{DF9BF27C-DC78-42CF-88E7-378FB1352A18}" destId="{11859BDC-EAFC-4CAC-8D46-816854E2605E}" srcOrd="0" destOrd="0" parTransId="{257F85B9-F49B-4F59-ADF7-8046CBDC38D0}" sibTransId="{ABC78846-45AB-4EF4-AE09-413DDA96A11A}"/>
    <dgm:cxn modelId="{5DC64866-0760-4736-A34E-D8279A4410BA}" srcId="{C6132083-CBBF-4467-8349-CB0162117FEC}" destId="{16BCA3DF-FA49-4E09-84B7-A8642E234F2E}" srcOrd="0" destOrd="0" parTransId="{FC4AD5DF-B35F-42E3-B1AA-DD9EFD6D4384}" sibTransId="{34E9096D-BA98-4FC6-9890-D82D4E1359C0}"/>
    <dgm:cxn modelId="{E83317C9-16E7-4F8B-BE4F-A5242958302C}" srcId="{C6132083-CBBF-4467-8349-CB0162117FEC}" destId="{B91E9286-CC08-49AB-A6DF-3612035DDB53}" srcOrd="2" destOrd="0" parTransId="{C64DB556-2B83-4ECB-87FD-FEAC83930D94}" sibTransId="{E6E0C7EF-6601-412D-AD00-B501626F09CE}"/>
    <dgm:cxn modelId="{10C34FF8-617B-4962-A808-2F63AF0DA783}" srcId="{C6132083-CBBF-4467-8349-CB0162117FEC}" destId="{017FBDE1-78E5-4296-AEBE-68F64716DC16}" srcOrd="1" destOrd="0" parTransId="{F1CF7E7F-B103-4FB4-8620-95CF8714A7F0}" sibTransId="{C13E79AE-D5DF-45E8-BF5B-ECFC5CE92095}"/>
    <dgm:cxn modelId="{7CC4DFC0-B0A2-4491-9598-58B79FDFBB46}" type="presOf" srcId="{8092F628-D8F6-45DC-A730-D9D72E9770B7}" destId="{87874A77-F07C-4218-9FBB-A570E96FA5F9}" srcOrd="0" destOrd="3" presId="urn:microsoft.com/office/officeart/2005/8/layout/process3"/>
    <dgm:cxn modelId="{15953E10-44FE-4C5B-9933-6A98FF596524}" srcId="{2E3541BB-4085-4EAB-8250-4DE83DDD2BED}" destId="{C6132083-CBBF-4467-8349-CB0162117FEC}" srcOrd="0" destOrd="0" parTransId="{72311FC1-EE47-4B2A-B4A8-C2DF6E4761C2}" sibTransId="{02BB596F-218F-4838-AC35-7C7C19BA1CE5}"/>
    <dgm:cxn modelId="{96DA853B-CCC3-48D7-A2C2-4566FE344A94}" type="presOf" srcId="{DF9BF27C-DC78-42CF-88E7-378FB1352A18}" destId="{87874A77-F07C-4218-9FBB-A570E96FA5F9}" srcOrd="0" destOrd="4" presId="urn:microsoft.com/office/officeart/2005/8/layout/process3"/>
    <dgm:cxn modelId="{7A134E87-3DAB-46A3-AD09-70A6FF08A87E}" type="presOf" srcId="{EE06D72D-DA35-4587-9223-85D09EAE1697}" destId="{87874A77-F07C-4218-9FBB-A570E96FA5F9}" srcOrd="0" destOrd="6" presId="urn:microsoft.com/office/officeart/2005/8/layout/process3"/>
    <dgm:cxn modelId="{CC7580F4-693F-48E4-8CFB-3EBE057F5EEB}" type="presOf" srcId="{C6132083-CBBF-4467-8349-CB0162117FEC}" destId="{C06190FA-6ECA-47C4-9082-FC463E777FFC}" srcOrd="1" destOrd="0" presId="urn:microsoft.com/office/officeart/2005/8/layout/process3"/>
    <dgm:cxn modelId="{D7E0121D-3B4C-42AE-8FCF-CAE3C86A8A37}" type="presOf" srcId="{16BCA3DF-FA49-4E09-84B7-A8642E234F2E}" destId="{87874A77-F07C-4218-9FBB-A570E96FA5F9}" srcOrd="0" destOrd="0" presId="urn:microsoft.com/office/officeart/2005/8/layout/process3"/>
    <dgm:cxn modelId="{BACB9EA2-DB31-4A14-A618-6EC1969A54CB}" type="presOf" srcId="{11859BDC-EAFC-4CAC-8D46-816854E2605E}" destId="{87874A77-F07C-4218-9FBB-A570E96FA5F9}" srcOrd="0" destOrd="5" presId="urn:microsoft.com/office/officeart/2005/8/layout/process3"/>
    <dgm:cxn modelId="{9ED6784E-D19D-4D48-BC19-1A2961597C31}" srcId="{C6132083-CBBF-4467-8349-CB0162117FEC}" destId="{8092F628-D8F6-45DC-A730-D9D72E9770B7}" srcOrd="3" destOrd="0" parTransId="{25E2C14B-35F4-48A4-BFA9-48B11C700302}" sibTransId="{9733B18F-BF14-490C-BBDE-AD2BB384324C}"/>
    <dgm:cxn modelId="{60D30E47-FC9C-407C-A61E-65BE5A443511}" type="presOf" srcId="{017FBDE1-78E5-4296-AEBE-68F64716DC16}" destId="{87874A77-F07C-4218-9FBB-A570E96FA5F9}" srcOrd="0" destOrd="1" presId="urn:microsoft.com/office/officeart/2005/8/layout/process3"/>
    <dgm:cxn modelId="{89DF2D72-69B9-4AF9-AE7E-F4291B34BC58}" srcId="{DF9BF27C-DC78-42CF-88E7-378FB1352A18}" destId="{EE06D72D-DA35-4587-9223-85D09EAE1697}" srcOrd="1" destOrd="0" parTransId="{3058829B-73FB-40F3-89EA-785990FE1E23}" sibTransId="{99FE5CCC-35BA-4367-8D26-23EA6B3A9CF5}"/>
    <dgm:cxn modelId="{1C01C6E1-274E-48D4-A9C3-568ED4CC5379}" srcId="{8092F628-D8F6-45DC-A730-D9D72E9770B7}" destId="{DF9BF27C-DC78-42CF-88E7-378FB1352A18}" srcOrd="0" destOrd="0" parTransId="{288D4A3B-78E0-4995-8D9E-C06CBE21E12D}" sibTransId="{5A29278E-7B6C-428F-A143-D9F35EC2CC59}"/>
    <dgm:cxn modelId="{E17D0DA2-4DC3-4359-80BA-579873496F03}" type="presOf" srcId="{C6132083-CBBF-4467-8349-CB0162117FEC}" destId="{5747BFC4-0D9C-4730-ADC9-F4D2E7DF6D5F}" srcOrd="0" destOrd="0" presId="urn:microsoft.com/office/officeart/2005/8/layout/process3"/>
    <dgm:cxn modelId="{A33A17AA-6530-4394-8553-180BCD915640}" type="presOf" srcId="{2E3541BB-4085-4EAB-8250-4DE83DDD2BED}" destId="{9173F6EC-BF35-49C2-B345-27A5BDE7398A}" srcOrd="0" destOrd="0" presId="urn:microsoft.com/office/officeart/2005/8/layout/process3"/>
    <dgm:cxn modelId="{75F02404-1FB1-4343-82C3-D2532A998D56}" type="presOf" srcId="{B91E9286-CC08-49AB-A6DF-3612035DDB53}" destId="{87874A77-F07C-4218-9FBB-A570E96FA5F9}" srcOrd="0" destOrd="2" presId="urn:microsoft.com/office/officeart/2005/8/layout/process3"/>
    <dgm:cxn modelId="{DB1B7901-A0E5-4302-9F83-F7FCE52AD412}" type="presParOf" srcId="{9173F6EC-BF35-49C2-B345-27A5BDE7398A}" destId="{4B812EB3-2389-4C35-BB98-D7C60F663826}" srcOrd="0" destOrd="0" presId="urn:microsoft.com/office/officeart/2005/8/layout/process3"/>
    <dgm:cxn modelId="{60586AC1-A604-46C5-AD57-657D656E91CF}" type="presParOf" srcId="{4B812EB3-2389-4C35-BB98-D7C60F663826}" destId="{5747BFC4-0D9C-4730-ADC9-F4D2E7DF6D5F}" srcOrd="0" destOrd="0" presId="urn:microsoft.com/office/officeart/2005/8/layout/process3"/>
    <dgm:cxn modelId="{0124ADA1-51E3-4FA6-84CA-9FC64B8CEDE3}" type="presParOf" srcId="{4B812EB3-2389-4C35-BB98-D7C60F663826}" destId="{C06190FA-6ECA-47C4-9082-FC463E777FFC}" srcOrd="1" destOrd="0" presId="urn:microsoft.com/office/officeart/2005/8/layout/process3"/>
    <dgm:cxn modelId="{F2788212-3583-44F4-B148-3F8EBCF4E24C}" type="presParOf" srcId="{4B812EB3-2389-4C35-BB98-D7C60F663826}" destId="{87874A77-F07C-4218-9FBB-A570E96FA5F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3541BB-4085-4EAB-8250-4DE83DDD2BED}" type="doc">
      <dgm:prSet loTypeId="urn:microsoft.com/office/officeart/2005/8/layout/process3" loCatId="process" qsTypeId="urn:microsoft.com/office/officeart/2005/8/quickstyle/simple5" qsCatId="simple" csTypeId="urn:microsoft.com/office/officeart/2005/8/colors/colorful5" csCatId="colorful" phldr="1"/>
      <dgm:spPr/>
      <dgm:t>
        <a:bodyPr/>
        <a:lstStyle/>
        <a:p>
          <a:pPr rtl="1"/>
          <a:endParaRPr lang="he-IL"/>
        </a:p>
      </dgm:t>
    </dgm:pt>
    <dgm:pt modelId="{C6132083-CBBF-4467-8349-CB0162117FEC}">
      <dgm:prSet phldrT="[טקסט]"/>
      <dgm:spPr/>
      <dgm:t>
        <a:bodyPr/>
        <a:lstStyle/>
        <a:p>
          <a:pPr rtl="0"/>
          <a:r>
            <a:rPr lang="en-US" b="1" dirty="0"/>
            <a:t>Acceptance</a:t>
          </a:r>
          <a:endParaRPr lang="he-IL" b="1" dirty="0"/>
        </a:p>
      </dgm:t>
    </dgm:pt>
    <dgm:pt modelId="{02BB596F-218F-4838-AC35-7C7C19BA1CE5}" type="sibTrans" cxnId="{15953E10-44FE-4C5B-9933-6A98FF596524}">
      <dgm:prSet/>
      <dgm:spPr/>
      <dgm:t>
        <a:bodyPr/>
        <a:lstStyle/>
        <a:p>
          <a:pPr rtl="1"/>
          <a:endParaRPr lang="he-IL"/>
        </a:p>
      </dgm:t>
    </dgm:pt>
    <dgm:pt modelId="{72311FC1-EE47-4B2A-B4A8-C2DF6E4761C2}" type="parTrans" cxnId="{15953E10-44FE-4C5B-9933-6A98FF596524}">
      <dgm:prSet/>
      <dgm:spPr/>
      <dgm:t>
        <a:bodyPr/>
        <a:lstStyle/>
        <a:p>
          <a:pPr rtl="1"/>
          <a:endParaRPr lang="he-IL" sz="800"/>
        </a:p>
      </dgm:t>
    </dgm:pt>
    <dgm:pt modelId="{16BCA3DF-FA49-4E09-84B7-A8642E234F2E}">
      <dgm:prSet phldrT="[טקסט]" custT="1"/>
      <dgm:spPr/>
      <dgm:t>
        <a:bodyPr/>
        <a:lstStyle/>
        <a:p>
          <a:pPr rtl="0">
            <a:buFont typeface="Wingdings" panose="05000000000000000000" pitchFamily="2" charset="2"/>
            <a:buChar char="ü"/>
          </a:pPr>
          <a:r>
            <a:rPr lang="en-US" sz="2400" b="0" dirty="0"/>
            <a:t>A formal letter of acceptance will be sent stating the date of commencement of PhD studies.</a:t>
          </a:r>
          <a:endParaRPr lang="he-IL" sz="2400" b="0" dirty="0"/>
        </a:p>
      </dgm:t>
    </dgm:pt>
    <dgm:pt modelId="{34E9096D-BA98-4FC6-9890-D82D4E1359C0}" type="sibTrans" cxnId="{5DC64866-0760-4736-A34E-D8279A4410BA}">
      <dgm:prSet/>
      <dgm:spPr/>
      <dgm:t>
        <a:bodyPr/>
        <a:lstStyle/>
        <a:p>
          <a:pPr rtl="1"/>
          <a:endParaRPr lang="he-IL"/>
        </a:p>
      </dgm:t>
    </dgm:pt>
    <dgm:pt modelId="{FC4AD5DF-B35F-42E3-B1AA-DD9EFD6D4384}" type="parTrans" cxnId="{5DC64866-0760-4736-A34E-D8279A4410BA}">
      <dgm:prSet/>
      <dgm:spPr/>
      <dgm:t>
        <a:bodyPr/>
        <a:lstStyle/>
        <a:p>
          <a:pPr rtl="1"/>
          <a:endParaRPr lang="he-IL" sz="800"/>
        </a:p>
      </dgm:t>
    </dgm:pt>
    <dgm:pt modelId="{5BD4FC95-050F-46C3-A0F9-72D3919E1FE3}">
      <dgm:prSet custT="1"/>
      <dgm:spPr/>
      <dgm:t>
        <a:bodyPr/>
        <a:lstStyle/>
        <a:p>
          <a:pPr rtl="0">
            <a:buFont typeface="Wingdings" panose="05000000000000000000" pitchFamily="2" charset="2"/>
            <a:buChar char="ü"/>
          </a:pPr>
          <a:r>
            <a:rPr lang="en-US" sz="2400" b="0" dirty="0"/>
            <a:t>The student must register in the </a:t>
          </a:r>
          <a:r>
            <a:rPr lang="en-US" sz="2400" b="0" dirty="0" err="1"/>
            <a:t>Rishum</a:t>
          </a:r>
          <a:r>
            <a:rPr lang="en-US" sz="2400" b="0" dirty="0"/>
            <a:t>-Net system </a:t>
          </a:r>
          <a:r>
            <a:rPr lang="en-US" sz="2400" b="1" dirty="0">
              <a:solidFill>
                <a:srgbClr val="FF0000"/>
              </a:solidFill>
              <a:latin typeface="+mn-lt"/>
              <a:cs typeface="Arial" panose="020B0604020202020204" pitchFamily="34" charset="0"/>
            </a:rPr>
            <a:t>every year</a:t>
          </a:r>
          <a:r>
            <a:rPr lang="en-US" sz="2400" b="0" dirty="0"/>
            <a:t>.</a:t>
          </a:r>
          <a:endParaRPr lang="he-IL" sz="2400" b="0" dirty="0"/>
        </a:p>
      </dgm:t>
    </dgm:pt>
    <dgm:pt modelId="{0A801E4F-E98B-482C-8A56-4B795C88B5F1}" type="parTrans" cxnId="{030D5E72-D748-4BA2-B506-4CF7D20B4287}">
      <dgm:prSet/>
      <dgm:spPr/>
      <dgm:t>
        <a:bodyPr/>
        <a:lstStyle/>
        <a:p>
          <a:pPr rtl="1"/>
          <a:endParaRPr lang="he-IL"/>
        </a:p>
      </dgm:t>
    </dgm:pt>
    <dgm:pt modelId="{FD746409-09F5-44B7-9152-77B8F00BC4FA}" type="sibTrans" cxnId="{030D5E72-D748-4BA2-B506-4CF7D20B4287}">
      <dgm:prSet/>
      <dgm:spPr/>
      <dgm:t>
        <a:bodyPr/>
        <a:lstStyle/>
        <a:p>
          <a:pPr rtl="1"/>
          <a:endParaRPr lang="he-IL"/>
        </a:p>
      </dgm:t>
    </dgm:pt>
    <dgm:pt modelId="{2E424D9A-5953-43FE-8683-10D7C097C203}">
      <dgm:prSet custT="1"/>
      <dgm:spPr/>
      <dgm:t>
        <a:bodyPr/>
        <a:lstStyle/>
        <a:p>
          <a:pPr rtl="0">
            <a:buFont typeface="Wingdings" panose="05000000000000000000" pitchFamily="2" charset="2"/>
            <a:buChar char="ü"/>
          </a:pPr>
          <a:r>
            <a:rPr lang="en-US" sz="2400" b="1" dirty="0"/>
            <a:t>The time allocated for the completion of the dissertation is five years </a:t>
          </a:r>
          <a:r>
            <a:rPr lang="en-US" sz="2400" b="0" dirty="0"/>
            <a:t>from the date of commencement.</a:t>
          </a:r>
          <a:endParaRPr lang="he-IL" sz="2400" b="0" dirty="0"/>
        </a:p>
      </dgm:t>
    </dgm:pt>
    <dgm:pt modelId="{27B4F118-B31F-4F64-B6CC-057E4387B014}" type="parTrans" cxnId="{39406584-2155-4447-A6B4-358E1D7EDADD}">
      <dgm:prSet/>
      <dgm:spPr/>
      <dgm:t>
        <a:bodyPr/>
        <a:lstStyle/>
        <a:p>
          <a:pPr rtl="1"/>
          <a:endParaRPr lang="he-IL"/>
        </a:p>
      </dgm:t>
    </dgm:pt>
    <dgm:pt modelId="{0AFEC0A7-BA81-41DE-B201-EA98C9D59529}" type="sibTrans" cxnId="{39406584-2155-4447-A6B4-358E1D7EDADD}">
      <dgm:prSet/>
      <dgm:spPr/>
      <dgm:t>
        <a:bodyPr/>
        <a:lstStyle/>
        <a:p>
          <a:pPr rtl="1"/>
          <a:endParaRPr lang="he-IL"/>
        </a:p>
      </dgm:t>
    </dgm:pt>
    <dgm:pt modelId="{F0B707F2-C5C0-44F1-AFBF-E8A7B8E58FC9}" type="pres">
      <dgm:prSet presAssocID="{2E3541BB-4085-4EAB-8250-4DE83DDD2BED}" presName="linearFlow" presStyleCnt="0">
        <dgm:presLayoutVars>
          <dgm:dir/>
          <dgm:animLvl val="lvl"/>
          <dgm:resizeHandles val="exact"/>
        </dgm:presLayoutVars>
      </dgm:prSet>
      <dgm:spPr/>
      <dgm:t>
        <a:bodyPr/>
        <a:lstStyle/>
        <a:p>
          <a:endParaRPr lang="en-US"/>
        </a:p>
      </dgm:t>
    </dgm:pt>
    <dgm:pt modelId="{415EB046-DF32-4A04-A6E5-83B136839C05}" type="pres">
      <dgm:prSet presAssocID="{C6132083-CBBF-4467-8349-CB0162117FEC}" presName="composite" presStyleCnt="0"/>
      <dgm:spPr/>
    </dgm:pt>
    <dgm:pt modelId="{7DB17318-99D2-4D35-83E8-5B2E46B63A14}" type="pres">
      <dgm:prSet presAssocID="{C6132083-CBBF-4467-8349-CB0162117FEC}" presName="parTx" presStyleLbl="node1" presStyleIdx="0" presStyleCnt="1">
        <dgm:presLayoutVars>
          <dgm:chMax val="0"/>
          <dgm:chPref val="0"/>
          <dgm:bulletEnabled val="1"/>
        </dgm:presLayoutVars>
      </dgm:prSet>
      <dgm:spPr/>
      <dgm:t>
        <a:bodyPr/>
        <a:lstStyle/>
        <a:p>
          <a:endParaRPr lang="en-US"/>
        </a:p>
      </dgm:t>
    </dgm:pt>
    <dgm:pt modelId="{033FABE5-0330-484B-82E4-B8DB766BE8BF}" type="pres">
      <dgm:prSet presAssocID="{C6132083-CBBF-4467-8349-CB0162117FEC}" presName="parSh" presStyleLbl="node1" presStyleIdx="0" presStyleCnt="1" custScaleY="58688" custLinFactNeighborX="331" custLinFactNeighborY="-21714"/>
      <dgm:spPr/>
      <dgm:t>
        <a:bodyPr/>
        <a:lstStyle/>
        <a:p>
          <a:endParaRPr lang="en-US"/>
        </a:p>
      </dgm:t>
    </dgm:pt>
    <dgm:pt modelId="{89CAE1A9-2F0D-4232-BB5A-D63B250CE50F}" type="pres">
      <dgm:prSet presAssocID="{C6132083-CBBF-4467-8349-CB0162117FEC}" presName="desTx" presStyleLbl="fgAcc1" presStyleIdx="0" presStyleCnt="1" custScaleY="119441" custLinFactNeighborX="-1187" custLinFactNeighborY="11564">
        <dgm:presLayoutVars>
          <dgm:bulletEnabled val="1"/>
        </dgm:presLayoutVars>
      </dgm:prSet>
      <dgm:spPr/>
      <dgm:t>
        <a:bodyPr/>
        <a:lstStyle/>
        <a:p>
          <a:endParaRPr lang="en-US"/>
        </a:p>
      </dgm:t>
    </dgm:pt>
  </dgm:ptLst>
  <dgm:cxnLst>
    <dgm:cxn modelId="{030D5E72-D748-4BA2-B506-4CF7D20B4287}" srcId="{C6132083-CBBF-4467-8349-CB0162117FEC}" destId="{5BD4FC95-050F-46C3-A0F9-72D3919E1FE3}" srcOrd="1" destOrd="0" parTransId="{0A801E4F-E98B-482C-8A56-4B795C88B5F1}" sibTransId="{FD746409-09F5-44B7-9152-77B8F00BC4FA}"/>
    <dgm:cxn modelId="{760357F3-F4A8-4729-B2C4-03BBC2D5764D}" type="presOf" srcId="{5BD4FC95-050F-46C3-A0F9-72D3919E1FE3}" destId="{89CAE1A9-2F0D-4232-BB5A-D63B250CE50F}" srcOrd="0" destOrd="1" presId="urn:microsoft.com/office/officeart/2005/8/layout/process3"/>
    <dgm:cxn modelId="{D3CE24F5-5FB7-4646-9C17-A16864AC01B9}" type="presOf" srcId="{2E3541BB-4085-4EAB-8250-4DE83DDD2BED}" destId="{F0B707F2-C5C0-44F1-AFBF-E8A7B8E58FC9}" srcOrd="0" destOrd="0" presId="urn:microsoft.com/office/officeart/2005/8/layout/process3"/>
    <dgm:cxn modelId="{FAF28508-BE40-41BB-857C-0EAFAE9B2057}" type="presOf" srcId="{C6132083-CBBF-4467-8349-CB0162117FEC}" destId="{033FABE5-0330-484B-82E4-B8DB766BE8BF}" srcOrd="1" destOrd="0" presId="urn:microsoft.com/office/officeart/2005/8/layout/process3"/>
    <dgm:cxn modelId="{39406584-2155-4447-A6B4-358E1D7EDADD}" srcId="{C6132083-CBBF-4467-8349-CB0162117FEC}" destId="{2E424D9A-5953-43FE-8683-10D7C097C203}" srcOrd="2" destOrd="0" parTransId="{27B4F118-B31F-4F64-B6CC-057E4387B014}" sibTransId="{0AFEC0A7-BA81-41DE-B201-EA98C9D59529}"/>
    <dgm:cxn modelId="{4B482A21-1092-4590-B9BF-4ABA5DC6BD4F}" type="presOf" srcId="{C6132083-CBBF-4467-8349-CB0162117FEC}" destId="{7DB17318-99D2-4D35-83E8-5B2E46B63A14}" srcOrd="0" destOrd="0" presId="urn:microsoft.com/office/officeart/2005/8/layout/process3"/>
    <dgm:cxn modelId="{53371448-7A18-44B0-9866-8DF282E8A0FA}" type="presOf" srcId="{2E424D9A-5953-43FE-8683-10D7C097C203}" destId="{89CAE1A9-2F0D-4232-BB5A-D63B250CE50F}" srcOrd="0" destOrd="2" presId="urn:microsoft.com/office/officeart/2005/8/layout/process3"/>
    <dgm:cxn modelId="{D4EC8109-E900-444A-B5E5-729EA1456C31}" type="presOf" srcId="{16BCA3DF-FA49-4E09-84B7-A8642E234F2E}" destId="{89CAE1A9-2F0D-4232-BB5A-D63B250CE50F}" srcOrd="0" destOrd="0" presId="urn:microsoft.com/office/officeart/2005/8/layout/process3"/>
    <dgm:cxn modelId="{15953E10-44FE-4C5B-9933-6A98FF596524}" srcId="{2E3541BB-4085-4EAB-8250-4DE83DDD2BED}" destId="{C6132083-CBBF-4467-8349-CB0162117FEC}" srcOrd="0" destOrd="0" parTransId="{72311FC1-EE47-4B2A-B4A8-C2DF6E4761C2}" sibTransId="{02BB596F-218F-4838-AC35-7C7C19BA1CE5}"/>
    <dgm:cxn modelId="{5DC64866-0760-4736-A34E-D8279A4410BA}" srcId="{C6132083-CBBF-4467-8349-CB0162117FEC}" destId="{16BCA3DF-FA49-4E09-84B7-A8642E234F2E}" srcOrd="0" destOrd="0" parTransId="{FC4AD5DF-B35F-42E3-B1AA-DD9EFD6D4384}" sibTransId="{34E9096D-BA98-4FC6-9890-D82D4E1359C0}"/>
    <dgm:cxn modelId="{635C3E54-3340-4C0E-8415-DA4F53211687}" type="presParOf" srcId="{F0B707F2-C5C0-44F1-AFBF-E8A7B8E58FC9}" destId="{415EB046-DF32-4A04-A6E5-83B136839C05}" srcOrd="0" destOrd="0" presId="urn:microsoft.com/office/officeart/2005/8/layout/process3"/>
    <dgm:cxn modelId="{2B2E5F56-815B-46C0-8666-4A0FDD81E686}" type="presParOf" srcId="{415EB046-DF32-4A04-A6E5-83B136839C05}" destId="{7DB17318-99D2-4D35-83E8-5B2E46B63A14}" srcOrd="0" destOrd="0" presId="urn:microsoft.com/office/officeart/2005/8/layout/process3"/>
    <dgm:cxn modelId="{46B4828C-AF89-4D8D-99D2-0343D0C7D27E}" type="presParOf" srcId="{415EB046-DF32-4A04-A6E5-83B136839C05}" destId="{033FABE5-0330-484B-82E4-B8DB766BE8BF}" srcOrd="1" destOrd="0" presId="urn:microsoft.com/office/officeart/2005/8/layout/process3"/>
    <dgm:cxn modelId="{532502ED-DB7A-4F43-A2CE-D00935211800}" type="presParOf" srcId="{415EB046-DF32-4A04-A6E5-83B136839C05}" destId="{89CAE1A9-2F0D-4232-BB5A-D63B250CE50F}"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3541BB-4085-4EAB-8250-4DE83DDD2BED}"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pPr rtl="1"/>
          <a:endParaRPr lang="he-IL"/>
        </a:p>
      </dgm:t>
    </dgm:pt>
    <dgm:pt modelId="{C6132083-CBBF-4467-8349-CB0162117FEC}">
      <dgm:prSet phldrT="[טקסט]"/>
      <dgm:spPr/>
      <dgm:t>
        <a:bodyPr/>
        <a:lstStyle/>
        <a:p>
          <a:pPr rtl="0"/>
          <a:r>
            <a:rPr lang="en-US" b="1" dirty="0"/>
            <a:t>Stage A</a:t>
          </a:r>
          <a:endParaRPr lang="he-IL" b="1" dirty="0"/>
        </a:p>
      </dgm:t>
    </dgm:pt>
    <dgm:pt modelId="{02BB596F-218F-4838-AC35-7C7C19BA1CE5}" type="sibTrans" cxnId="{15953E10-44FE-4C5B-9933-6A98FF596524}">
      <dgm:prSet/>
      <dgm:spPr/>
      <dgm:t>
        <a:bodyPr/>
        <a:lstStyle/>
        <a:p>
          <a:pPr rtl="1"/>
          <a:endParaRPr lang="he-IL"/>
        </a:p>
      </dgm:t>
    </dgm:pt>
    <dgm:pt modelId="{72311FC1-EE47-4B2A-B4A8-C2DF6E4761C2}" type="parTrans" cxnId="{15953E10-44FE-4C5B-9933-6A98FF596524}">
      <dgm:prSet/>
      <dgm:spPr/>
      <dgm:t>
        <a:bodyPr/>
        <a:lstStyle/>
        <a:p>
          <a:pPr rtl="1"/>
          <a:endParaRPr lang="he-IL" sz="800"/>
        </a:p>
      </dgm:t>
    </dgm:pt>
    <dgm:pt modelId="{16BCA3DF-FA49-4E09-84B7-A8642E234F2E}">
      <dgm:prSet phldrT="[טקסט]" custT="1"/>
      <dgm:spPr/>
      <dgm:t>
        <a:bodyPr/>
        <a:lstStyle/>
        <a:p>
          <a:pPr marL="228600" indent="0" defTabSz="889000" rtl="0">
            <a:spcBef>
              <a:spcPct val="0"/>
            </a:spcBef>
            <a:spcAft>
              <a:spcPct val="15000"/>
            </a:spcAft>
            <a:buFont typeface="Wingdings" panose="05000000000000000000" pitchFamily="2" charset="2"/>
            <a:buChar char="ü"/>
          </a:pPr>
          <a:r>
            <a:rPr lang="en-US" sz="2000" b="0" dirty="0"/>
            <a:t> </a:t>
          </a:r>
          <a:r>
            <a:rPr lang="en-US" sz="2200" b="0" dirty="0">
              <a:latin typeface="+mn-lt"/>
              <a:cs typeface="Arial" panose="020B0604020202020204" pitchFamily="34" charset="0"/>
            </a:rPr>
            <a:t>Stage A lasts from the commencement date until the approval of the research proposal. The proposal should be submitted to the authority no later than </a:t>
          </a:r>
          <a:r>
            <a:rPr lang="en-US" sz="2200" b="0" dirty="0">
              <a:solidFill>
                <a:srgbClr val="FF0000"/>
              </a:solidFill>
              <a:latin typeface="+mn-lt"/>
              <a:cs typeface="Arial" panose="020B0604020202020204" pitchFamily="34" charset="0"/>
            </a:rPr>
            <a:t>18 months </a:t>
          </a:r>
          <a:r>
            <a:rPr lang="en-US" sz="2200" b="0" dirty="0">
              <a:solidFill>
                <a:schemeClr val="tx1"/>
              </a:solidFill>
              <a:latin typeface="+mn-lt"/>
              <a:cs typeface="Arial" panose="020B0604020202020204" pitchFamily="34" charset="0"/>
            </a:rPr>
            <a:t>from </a:t>
          </a:r>
          <a:r>
            <a:rPr lang="en-US" sz="2200" b="0" dirty="0">
              <a:solidFill>
                <a:prstClr val="black"/>
              </a:solidFill>
              <a:latin typeface="+mn-lt"/>
              <a:ea typeface="+mn-ea"/>
              <a:cs typeface="Arial" panose="020B0604020202020204" pitchFamily="34" charset="0"/>
            </a:rPr>
            <a:t>the date of commencement</a:t>
          </a:r>
          <a:r>
            <a:rPr lang="en-US" sz="2200" b="0" dirty="0">
              <a:latin typeface="+mn-lt"/>
              <a:cs typeface="Arial" panose="020B0604020202020204" pitchFamily="34" charset="0"/>
            </a:rPr>
            <a:t>.</a:t>
          </a:r>
          <a:endParaRPr lang="he-IL" sz="2200" b="0" dirty="0">
            <a:latin typeface="+mn-lt"/>
          </a:endParaRPr>
        </a:p>
      </dgm:t>
    </dgm:pt>
    <dgm:pt modelId="{34E9096D-BA98-4FC6-9890-D82D4E1359C0}" type="sibTrans" cxnId="{5DC64866-0760-4736-A34E-D8279A4410BA}">
      <dgm:prSet/>
      <dgm:spPr/>
      <dgm:t>
        <a:bodyPr/>
        <a:lstStyle/>
        <a:p>
          <a:pPr rtl="1"/>
          <a:endParaRPr lang="he-IL"/>
        </a:p>
      </dgm:t>
    </dgm:pt>
    <dgm:pt modelId="{FC4AD5DF-B35F-42E3-B1AA-DD9EFD6D4384}" type="parTrans" cxnId="{5DC64866-0760-4736-A34E-D8279A4410BA}">
      <dgm:prSet/>
      <dgm:spPr/>
      <dgm:t>
        <a:bodyPr/>
        <a:lstStyle/>
        <a:p>
          <a:pPr rtl="1"/>
          <a:endParaRPr lang="he-IL" sz="800"/>
        </a:p>
      </dgm:t>
    </dgm:pt>
    <dgm:pt modelId="{546E0563-A376-4B81-8C8F-EF6F0AA47730}">
      <dgm:prSet custT="1"/>
      <dgm:spPr/>
      <dgm:t>
        <a:bodyPr/>
        <a:lstStyle/>
        <a:p>
          <a:pPr marL="228600" indent="0" defTabSz="889000" rtl="0">
            <a:spcBef>
              <a:spcPct val="0"/>
            </a:spcBef>
            <a:spcAft>
              <a:spcPct val="15000"/>
            </a:spcAft>
            <a:buFont typeface="Wingdings" panose="05000000000000000000" pitchFamily="2" charset="2"/>
            <a:buChar char="ü"/>
          </a:pPr>
          <a:r>
            <a:rPr lang="en-US" sz="2200" b="0" dirty="0">
              <a:latin typeface="+mn-lt"/>
              <a:cs typeface="Arial" panose="020B0604020202020204" pitchFamily="34" charset="0"/>
            </a:rPr>
            <a:t>Especially those who might serve as future members in the Advisory Committee, regarding their research proposal, prior to the first meeting of the Advisory Committee</a:t>
          </a:r>
          <a:r>
            <a:rPr lang="en-US" sz="2200" b="0" i="0" dirty="0">
              <a:solidFill>
                <a:srgbClr val="373737"/>
              </a:solidFill>
              <a:effectLst/>
              <a:latin typeface="+mn-lt"/>
              <a:cs typeface="Arial" panose="020B0604020202020204" pitchFamily="34" charset="0"/>
            </a:rPr>
            <a:t>.</a:t>
          </a:r>
          <a:endParaRPr lang="he-IL" sz="2200" b="0" dirty="0">
            <a:latin typeface="+mn-lt"/>
            <a:cs typeface="Arial" panose="020B0604020202020204" pitchFamily="34" charset="0"/>
          </a:endParaRPr>
        </a:p>
      </dgm:t>
    </dgm:pt>
    <dgm:pt modelId="{7D9CC9DF-484D-4E4A-A410-822DD78ECA71}" type="sibTrans" cxnId="{96076C99-07AE-4DAC-88A9-69ACA973AC32}">
      <dgm:prSet/>
      <dgm:spPr/>
      <dgm:t>
        <a:bodyPr/>
        <a:lstStyle/>
        <a:p>
          <a:pPr rtl="1"/>
          <a:endParaRPr lang="he-IL"/>
        </a:p>
      </dgm:t>
    </dgm:pt>
    <dgm:pt modelId="{9365F92B-8B31-402B-AAC8-2DC54D58CEFA}" type="parTrans" cxnId="{96076C99-07AE-4DAC-88A9-69ACA973AC32}">
      <dgm:prSet/>
      <dgm:spPr/>
      <dgm:t>
        <a:bodyPr/>
        <a:lstStyle/>
        <a:p>
          <a:pPr rtl="1"/>
          <a:endParaRPr lang="he-IL"/>
        </a:p>
      </dgm:t>
    </dgm:pt>
    <dgm:pt modelId="{211063D6-3B33-4EDE-B873-7916CA9F772F}">
      <dgm:prSet custT="1"/>
      <dgm:spPr/>
      <dgm:t>
        <a:bodyPr/>
        <a:lstStyle/>
        <a:p>
          <a:pPr marL="228600" indent="0" defTabSz="889000" rtl="0">
            <a:spcBef>
              <a:spcPct val="0"/>
            </a:spcBef>
            <a:spcAft>
              <a:spcPct val="15000"/>
            </a:spcAft>
            <a:buFont typeface="Wingdings" panose="05000000000000000000" pitchFamily="2" charset="2"/>
            <a:buChar char="ü"/>
          </a:pPr>
          <a:endParaRPr lang="he-IL" sz="2000" b="0" dirty="0">
            <a:latin typeface="+mn-lt"/>
            <a:cs typeface="Arial" panose="020B0604020202020204" pitchFamily="34" charset="0"/>
          </a:endParaRPr>
        </a:p>
      </dgm:t>
    </dgm:pt>
    <dgm:pt modelId="{5D62C024-71F0-4D11-B79C-461F38AFC678}" type="parTrans" cxnId="{3D139B8C-91FC-4FFB-BF6D-3134D89B436B}">
      <dgm:prSet/>
      <dgm:spPr/>
      <dgm:t>
        <a:bodyPr/>
        <a:lstStyle/>
        <a:p>
          <a:pPr rtl="1"/>
          <a:endParaRPr lang="he-IL"/>
        </a:p>
      </dgm:t>
    </dgm:pt>
    <dgm:pt modelId="{99BE02F9-3942-4DEB-8739-A41FBEB17C13}" type="sibTrans" cxnId="{3D139B8C-91FC-4FFB-BF6D-3134D89B436B}">
      <dgm:prSet/>
      <dgm:spPr/>
      <dgm:t>
        <a:bodyPr/>
        <a:lstStyle/>
        <a:p>
          <a:pPr rtl="1"/>
          <a:endParaRPr lang="he-IL"/>
        </a:p>
      </dgm:t>
    </dgm:pt>
    <dgm:pt modelId="{78B274B6-6607-41FB-812B-EC3D9BBEE189}">
      <dgm:prSet custT="1"/>
      <dgm:spPr/>
      <dgm:t>
        <a:bodyPr/>
        <a:lstStyle/>
        <a:p>
          <a:pPr marL="228600" indent="0" defTabSz="889000" rtl="0">
            <a:spcBef>
              <a:spcPct val="0"/>
            </a:spcBef>
            <a:spcAft>
              <a:spcPct val="15000"/>
            </a:spcAft>
            <a:buFont typeface="Wingdings" panose="05000000000000000000" pitchFamily="2" charset="2"/>
            <a:buChar char="ü"/>
          </a:pPr>
          <a:r>
            <a:rPr lang="en-US" sz="2200" b="0" dirty="0">
              <a:latin typeface="+mn-lt"/>
              <a:cs typeface="Arial" panose="020B0604020202020204" pitchFamily="34" charset="0"/>
            </a:rPr>
            <a:t>A student May consult with other academic staff.</a:t>
          </a:r>
          <a:endParaRPr lang="he-IL" sz="2200" b="0" dirty="0">
            <a:latin typeface="+mn-lt"/>
            <a:cs typeface="Arial" panose="020B0604020202020204" pitchFamily="34" charset="0"/>
          </a:endParaRPr>
        </a:p>
      </dgm:t>
    </dgm:pt>
    <dgm:pt modelId="{13E98B00-FBB5-4248-A341-7262136C6120}" type="sibTrans" cxnId="{01E43A07-075B-47AC-ACF8-A8DD614EE862}">
      <dgm:prSet/>
      <dgm:spPr/>
      <dgm:t>
        <a:bodyPr/>
        <a:lstStyle/>
        <a:p>
          <a:pPr rtl="1"/>
          <a:endParaRPr lang="he-IL"/>
        </a:p>
      </dgm:t>
    </dgm:pt>
    <dgm:pt modelId="{EC987B23-4A28-47AD-B5FE-1141DEE917F1}" type="parTrans" cxnId="{01E43A07-075B-47AC-ACF8-A8DD614EE862}">
      <dgm:prSet/>
      <dgm:spPr/>
      <dgm:t>
        <a:bodyPr/>
        <a:lstStyle/>
        <a:p>
          <a:pPr rtl="1"/>
          <a:endParaRPr lang="he-IL"/>
        </a:p>
      </dgm:t>
    </dgm:pt>
    <dgm:pt modelId="{985AE87D-A429-43D3-A0ED-0EBF0F7CD059}" type="pres">
      <dgm:prSet presAssocID="{2E3541BB-4085-4EAB-8250-4DE83DDD2BED}" presName="linearFlow" presStyleCnt="0">
        <dgm:presLayoutVars>
          <dgm:dir/>
          <dgm:animLvl val="lvl"/>
          <dgm:resizeHandles val="exact"/>
        </dgm:presLayoutVars>
      </dgm:prSet>
      <dgm:spPr/>
      <dgm:t>
        <a:bodyPr/>
        <a:lstStyle/>
        <a:p>
          <a:endParaRPr lang="en-US"/>
        </a:p>
      </dgm:t>
    </dgm:pt>
    <dgm:pt modelId="{FD420FA7-E21F-451E-A4C3-49C8A9DF358F}" type="pres">
      <dgm:prSet presAssocID="{C6132083-CBBF-4467-8349-CB0162117FEC}" presName="composite" presStyleCnt="0"/>
      <dgm:spPr/>
    </dgm:pt>
    <dgm:pt modelId="{578F3460-9E91-497B-8F80-15B7B77DF334}" type="pres">
      <dgm:prSet presAssocID="{C6132083-CBBF-4467-8349-CB0162117FEC}" presName="parTx" presStyleLbl="node1" presStyleIdx="0" presStyleCnt="1">
        <dgm:presLayoutVars>
          <dgm:chMax val="0"/>
          <dgm:chPref val="0"/>
          <dgm:bulletEnabled val="1"/>
        </dgm:presLayoutVars>
      </dgm:prSet>
      <dgm:spPr/>
      <dgm:t>
        <a:bodyPr/>
        <a:lstStyle/>
        <a:p>
          <a:endParaRPr lang="en-US"/>
        </a:p>
      </dgm:t>
    </dgm:pt>
    <dgm:pt modelId="{14839404-0384-428F-817F-458D312901D1}" type="pres">
      <dgm:prSet presAssocID="{C6132083-CBBF-4467-8349-CB0162117FEC}" presName="parSh" presStyleLbl="node1" presStyleIdx="0" presStyleCnt="1" custScaleY="49888" custLinFactY="-100000" custLinFactNeighborX="855" custLinFactNeighborY="-113106"/>
      <dgm:spPr/>
      <dgm:t>
        <a:bodyPr/>
        <a:lstStyle/>
        <a:p>
          <a:endParaRPr lang="en-US"/>
        </a:p>
      </dgm:t>
    </dgm:pt>
    <dgm:pt modelId="{292EB620-24AF-4A6F-B10B-3114FE39AAB2}" type="pres">
      <dgm:prSet presAssocID="{C6132083-CBBF-4467-8349-CB0162117FEC}" presName="desTx" presStyleLbl="fgAcc1" presStyleIdx="0" presStyleCnt="1">
        <dgm:presLayoutVars>
          <dgm:bulletEnabled val="1"/>
        </dgm:presLayoutVars>
      </dgm:prSet>
      <dgm:spPr/>
      <dgm:t>
        <a:bodyPr/>
        <a:lstStyle/>
        <a:p>
          <a:endParaRPr lang="en-US"/>
        </a:p>
      </dgm:t>
    </dgm:pt>
  </dgm:ptLst>
  <dgm:cxnLst>
    <dgm:cxn modelId="{96076C99-07AE-4DAC-88A9-69ACA973AC32}" srcId="{C6132083-CBBF-4467-8349-CB0162117FEC}" destId="{546E0563-A376-4B81-8C8F-EF6F0AA47730}" srcOrd="2" destOrd="0" parTransId="{9365F92B-8B31-402B-AAC8-2DC54D58CEFA}" sibTransId="{7D9CC9DF-484D-4E4A-A410-822DD78ECA71}"/>
    <dgm:cxn modelId="{F3A7EB03-3044-45A1-B0D6-C7C7B5B28C13}" type="presOf" srcId="{78B274B6-6607-41FB-812B-EC3D9BBEE189}" destId="{292EB620-24AF-4A6F-B10B-3114FE39AAB2}" srcOrd="0" destOrd="1" presId="urn:microsoft.com/office/officeart/2005/8/layout/process3"/>
    <dgm:cxn modelId="{54B7BF2A-8052-497E-B8C5-246ABE081DE9}" type="presOf" srcId="{211063D6-3B33-4EDE-B873-7916CA9F772F}" destId="{292EB620-24AF-4A6F-B10B-3114FE39AAB2}" srcOrd="0" destOrd="3" presId="urn:microsoft.com/office/officeart/2005/8/layout/process3"/>
    <dgm:cxn modelId="{EFC419C5-B763-4957-A57F-ED78A63CCCDE}" type="presOf" srcId="{2E3541BB-4085-4EAB-8250-4DE83DDD2BED}" destId="{985AE87D-A429-43D3-A0ED-0EBF0F7CD059}" srcOrd="0" destOrd="0" presId="urn:microsoft.com/office/officeart/2005/8/layout/process3"/>
    <dgm:cxn modelId="{02F74707-AD6E-4D1B-ADC9-797C0160A539}" type="presOf" srcId="{546E0563-A376-4B81-8C8F-EF6F0AA47730}" destId="{292EB620-24AF-4A6F-B10B-3114FE39AAB2}" srcOrd="0" destOrd="2" presId="urn:microsoft.com/office/officeart/2005/8/layout/process3"/>
    <dgm:cxn modelId="{0E885C45-76AD-4B9C-8155-CF03F7E0D6C3}" type="presOf" srcId="{16BCA3DF-FA49-4E09-84B7-A8642E234F2E}" destId="{292EB620-24AF-4A6F-B10B-3114FE39AAB2}" srcOrd="0" destOrd="0" presId="urn:microsoft.com/office/officeart/2005/8/layout/process3"/>
    <dgm:cxn modelId="{01E43A07-075B-47AC-ACF8-A8DD614EE862}" srcId="{C6132083-CBBF-4467-8349-CB0162117FEC}" destId="{78B274B6-6607-41FB-812B-EC3D9BBEE189}" srcOrd="1" destOrd="0" parTransId="{EC987B23-4A28-47AD-B5FE-1141DEE917F1}" sibTransId="{13E98B00-FBB5-4248-A341-7262136C6120}"/>
    <dgm:cxn modelId="{3D139B8C-91FC-4FFB-BF6D-3134D89B436B}" srcId="{C6132083-CBBF-4467-8349-CB0162117FEC}" destId="{211063D6-3B33-4EDE-B873-7916CA9F772F}" srcOrd="3" destOrd="0" parTransId="{5D62C024-71F0-4D11-B79C-461F38AFC678}" sibTransId="{99BE02F9-3942-4DEB-8739-A41FBEB17C13}"/>
    <dgm:cxn modelId="{7B49A14D-9B2C-4714-B027-F530F9BD33FF}" type="presOf" srcId="{C6132083-CBBF-4467-8349-CB0162117FEC}" destId="{578F3460-9E91-497B-8F80-15B7B77DF334}" srcOrd="0" destOrd="0" presId="urn:microsoft.com/office/officeart/2005/8/layout/process3"/>
    <dgm:cxn modelId="{66C84FBF-92E8-42D8-AB07-EC1B2B729695}" type="presOf" srcId="{C6132083-CBBF-4467-8349-CB0162117FEC}" destId="{14839404-0384-428F-817F-458D312901D1}" srcOrd="1" destOrd="0" presId="urn:microsoft.com/office/officeart/2005/8/layout/process3"/>
    <dgm:cxn modelId="{15953E10-44FE-4C5B-9933-6A98FF596524}" srcId="{2E3541BB-4085-4EAB-8250-4DE83DDD2BED}" destId="{C6132083-CBBF-4467-8349-CB0162117FEC}" srcOrd="0" destOrd="0" parTransId="{72311FC1-EE47-4B2A-B4A8-C2DF6E4761C2}" sibTransId="{02BB596F-218F-4838-AC35-7C7C19BA1CE5}"/>
    <dgm:cxn modelId="{5DC64866-0760-4736-A34E-D8279A4410BA}" srcId="{C6132083-CBBF-4467-8349-CB0162117FEC}" destId="{16BCA3DF-FA49-4E09-84B7-A8642E234F2E}" srcOrd="0" destOrd="0" parTransId="{FC4AD5DF-B35F-42E3-B1AA-DD9EFD6D4384}" sibTransId="{34E9096D-BA98-4FC6-9890-D82D4E1359C0}"/>
    <dgm:cxn modelId="{56DCAC42-03CF-4ED9-9455-755978C38BEB}" type="presParOf" srcId="{985AE87D-A429-43D3-A0ED-0EBF0F7CD059}" destId="{FD420FA7-E21F-451E-A4C3-49C8A9DF358F}" srcOrd="0" destOrd="0" presId="urn:microsoft.com/office/officeart/2005/8/layout/process3"/>
    <dgm:cxn modelId="{AE2A6BF1-5BD5-48AB-91A8-BC13C98AF7F3}" type="presParOf" srcId="{FD420FA7-E21F-451E-A4C3-49C8A9DF358F}" destId="{578F3460-9E91-497B-8F80-15B7B77DF334}" srcOrd="0" destOrd="0" presId="urn:microsoft.com/office/officeart/2005/8/layout/process3"/>
    <dgm:cxn modelId="{3A788637-EC77-4BA1-A474-7D300FCA5CCB}" type="presParOf" srcId="{FD420FA7-E21F-451E-A4C3-49C8A9DF358F}" destId="{14839404-0384-428F-817F-458D312901D1}" srcOrd="1" destOrd="0" presId="urn:microsoft.com/office/officeart/2005/8/layout/process3"/>
    <dgm:cxn modelId="{87E7A274-4814-41F1-9204-01624B5F80AB}" type="presParOf" srcId="{FD420FA7-E21F-451E-A4C3-49C8A9DF358F}" destId="{292EB620-24AF-4A6F-B10B-3114FE39AAB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3541BB-4085-4EAB-8250-4DE83DDD2BED}" type="doc">
      <dgm:prSet loTypeId="urn:microsoft.com/office/officeart/2005/8/layout/process3" loCatId="process" qsTypeId="urn:microsoft.com/office/officeart/2005/8/quickstyle/simple1" qsCatId="simple" csTypeId="urn:microsoft.com/office/officeart/2005/8/colors/colorful4" csCatId="colorful" phldr="1"/>
      <dgm:spPr/>
      <dgm:t>
        <a:bodyPr/>
        <a:lstStyle/>
        <a:p>
          <a:pPr rtl="1"/>
          <a:endParaRPr lang="he-IL"/>
        </a:p>
      </dgm:t>
    </dgm:pt>
    <dgm:pt modelId="{C6132083-CBBF-4467-8349-CB0162117FEC}">
      <dgm:prSet phldrT="[טקסט]" custT="1"/>
      <dgm:spPr>
        <a:solidFill>
          <a:srgbClr val="487DE8"/>
        </a:solidFill>
      </dgm:spPr>
      <dgm:t>
        <a:bodyPr/>
        <a:lstStyle/>
        <a:p>
          <a:pPr rtl="0"/>
          <a:r>
            <a:rPr lang="en-US" sz="2500" b="1" dirty="0">
              <a:solidFill>
                <a:schemeClr val="bg1"/>
              </a:solidFill>
            </a:rPr>
            <a:t>Stage A</a:t>
          </a:r>
          <a:endParaRPr lang="he-IL" sz="2500" b="1" dirty="0">
            <a:solidFill>
              <a:schemeClr val="bg1"/>
            </a:solidFill>
          </a:endParaRPr>
        </a:p>
      </dgm:t>
    </dgm:pt>
    <dgm:pt modelId="{02BB596F-218F-4838-AC35-7C7C19BA1CE5}" type="sibTrans" cxnId="{15953E10-44FE-4C5B-9933-6A98FF596524}">
      <dgm:prSet custT="1"/>
      <dgm:spPr/>
      <dgm:t>
        <a:bodyPr/>
        <a:lstStyle/>
        <a:p>
          <a:pPr rtl="1"/>
          <a:endParaRPr lang="he-IL" sz="800"/>
        </a:p>
      </dgm:t>
    </dgm:pt>
    <dgm:pt modelId="{72311FC1-EE47-4B2A-B4A8-C2DF6E4761C2}" type="parTrans" cxnId="{15953E10-44FE-4C5B-9933-6A98FF596524}">
      <dgm:prSet/>
      <dgm:spPr/>
      <dgm:t>
        <a:bodyPr/>
        <a:lstStyle/>
        <a:p>
          <a:pPr rtl="1"/>
          <a:endParaRPr lang="he-IL" sz="800"/>
        </a:p>
      </dgm:t>
    </dgm:pt>
    <dgm:pt modelId="{16BCA3DF-FA49-4E09-84B7-A8642E234F2E}">
      <dgm:prSet phldrT="[טקסט]" custT="1"/>
      <dgm:spPr>
        <a:ln>
          <a:solidFill>
            <a:srgbClr val="81F927"/>
          </a:solidFill>
        </a:ln>
      </dgm:spPr>
      <dgm:t>
        <a:bodyPr/>
        <a:lstStyle/>
        <a:p>
          <a:pPr rtl="0">
            <a:lnSpc>
              <a:spcPct val="200000"/>
            </a:lnSpc>
            <a:buFont typeface="Wingdings" panose="05000000000000000000" pitchFamily="2" charset="2"/>
            <a:buChar char="ü"/>
          </a:pPr>
          <a:endParaRPr lang="he-IL" sz="1600" b="1" dirty="0">
            <a:latin typeface="Arial" panose="020B0604020202020204" pitchFamily="34" charset="0"/>
            <a:cs typeface="Arial" panose="020B0604020202020204" pitchFamily="34" charset="0"/>
          </a:endParaRPr>
        </a:p>
      </dgm:t>
    </dgm:pt>
    <dgm:pt modelId="{34E9096D-BA98-4FC6-9890-D82D4E1359C0}" type="sibTrans" cxnId="{5DC64866-0760-4736-A34E-D8279A4410BA}">
      <dgm:prSet/>
      <dgm:spPr/>
      <dgm:t>
        <a:bodyPr/>
        <a:lstStyle/>
        <a:p>
          <a:pPr rtl="1"/>
          <a:endParaRPr lang="he-IL" sz="800"/>
        </a:p>
      </dgm:t>
    </dgm:pt>
    <dgm:pt modelId="{FC4AD5DF-B35F-42E3-B1AA-DD9EFD6D4384}" type="parTrans" cxnId="{5DC64866-0760-4736-A34E-D8279A4410BA}">
      <dgm:prSet/>
      <dgm:spPr/>
      <dgm:t>
        <a:bodyPr/>
        <a:lstStyle/>
        <a:p>
          <a:pPr rtl="1"/>
          <a:endParaRPr lang="he-IL" sz="800"/>
        </a:p>
      </dgm:t>
    </dgm:pt>
    <dgm:pt modelId="{1CC4220A-A75A-4E66-837A-9721D5A4E93C}">
      <dgm:prSet custT="1"/>
      <dgm:spPr/>
      <dgm:t>
        <a:bodyPr/>
        <a:lstStyle/>
        <a:p>
          <a:pPr rtl="0">
            <a:lnSpc>
              <a:spcPct val="200000"/>
            </a:lnSpc>
            <a:buFont typeface="Wingdings" panose="05000000000000000000" pitchFamily="2" charset="2"/>
            <a:buChar char="ü"/>
          </a:pPr>
          <a:endParaRPr lang="he-IL" sz="1500" b="1" dirty="0">
            <a:latin typeface="Arial" panose="020B0604020202020204" pitchFamily="34" charset="0"/>
            <a:cs typeface="Arial" panose="020B0604020202020204" pitchFamily="34" charset="0"/>
          </a:endParaRPr>
        </a:p>
      </dgm:t>
    </dgm:pt>
    <dgm:pt modelId="{C896448A-2C93-4B05-BBEA-823D00CE04F4}" type="parTrans" cxnId="{63EEC3EB-B146-4568-B357-FFCAAC94A282}">
      <dgm:prSet/>
      <dgm:spPr/>
      <dgm:t>
        <a:bodyPr/>
        <a:lstStyle/>
        <a:p>
          <a:endParaRPr lang="en-IL"/>
        </a:p>
      </dgm:t>
    </dgm:pt>
    <dgm:pt modelId="{93C45EC9-8B0B-4FB0-9506-B2E61CD21A09}" type="sibTrans" cxnId="{63EEC3EB-B146-4568-B357-FFCAAC94A282}">
      <dgm:prSet/>
      <dgm:spPr/>
      <dgm:t>
        <a:bodyPr/>
        <a:lstStyle/>
        <a:p>
          <a:endParaRPr lang="en-IL"/>
        </a:p>
      </dgm:t>
    </dgm:pt>
    <dgm:pt modelId="{13B2FE26-112F-4143-ACB0-8A8E510E6236}">
      <dgm:prSet custT="1"/>
      <dgm:spPr/>
      <dgm:t>
        <a:bodyPr/>
        <a:lstStyle/>
        <a:p>
          <a:pPr rtl="0">
            <a:lnSpc>
              <a:spcPct val="200000"/>
            </a:lnSpc>
            <a:buFont typeface="Wingdings" panose="05000000000000000000" pitchFamily="2" charset="2"/>
            <a:buChar char="ü"/>
          </a:pPr>
          <a:r>
            <a:rPr lang="en-US" sz="1500" b="1" dirty="0">
              <a:latin typeface="Arial" panose="020B0604020202020204" pitchFamily="34" charset="0"/>
              <a:cs typeface="Arial" panose="020B0604020202020204" pitchFamily="34" charset="0"/>
            </a:rPr>
            <a:t>Stage A lasts from the commencement date until the approval of the research proposal. The proposal should be submitted to the authority no later than </a:t>
          </a:r>
          <a:r>
            <a:rPr lang="en-US" sz="1500" b="1" dirty="0">
              <a:solidFill>
                <a:srgbClr val="FF0000"/>
              </a:solidFill>
              <a:latin typeface="Arial" panose="020B0604020202020204" pitchFamily="34" charset="0"/>
              <a:cs typeface="Arial" panose="020B0604020202020204" pitchFamily="34" charset="0"/>
            </a:rPr>
            <a:t>18 months </a:t>
          </a:r>
          <a:r>
            <a:rPr lang="en-US" sz="1500" b="1" dirty="0">
              <a:solidFill>
                <a:schemeClr val="tx1"/>
              </a:solidFill>
              <a:latin typeface="Arial" panose="020B0604020202020204" pitchFamily="34" charset="0"/>
              <a:cs typeface="Arial" panose="020B0604020202020204" pitchFamily="34" charset="0"/>
            </a:rPr>
            <a:t>from </a:t>
          </a:r>
          <a:r>
            <a:rPr lang="en-US" sz="1500" b="1" i="1" dirty="0">
              <a:solidFill>
                <a:schemeClr val="tx1"/>
              </a:solidFill>
              <a:latin typeface="+mn-lt"/>
              <a:cs typeface="Arial" panose="020B0604020202020204" pitchFamily="34" charset="0"/>
            </a:rPr>
            <a:t>the </a:t>
          </a:r>
          <a:r>
            <a:rPr lang="en-US" sz="1500" b="1" i="1" dirty="0">
              <a:latin typeface="+mn-lt"/>
            </a:rPr>
            <a:t>date of commencement</a:t>
          </a:r>
          <a:r>
            <a:rPr lang="en-US" sz="1500" b="1" i="1" dirty="0">
              <a:latin typeface="+mn-lt"/>
              <a:cs typeface="Arial" panose="020B0604020202020204" pitchFamily="34" charset="0"/>
            </a:rPr>
            <a:t>.</a:t>
          </a:r>
          <a:endParaRPr lang="he-IL" sz="1500" b="1" i="1" dirty="0">
            <a:latin typeface="+mn-lt"/>
            <a:cs typeface="Arial" panose="020B0604020202020204" pitchFamily="34" charset="0"/>
          </a:endParaRPr>
        </a:p>
      </dgm:t>
    </dgm:pt>
    <dgm:pt modelId="{9D50F702-E129-461C-A482-F4D68059D8A9}" type="parTrans" cxnId="{8F32AFEB-68B9-4F0D-8E8D-0A4AE43EFADB}">
      <dgm:prSet/>
      <dgm:spPr/>
      <dgm:t>
        <a:bodyPr/>
        <a:lstStyle/>
        <a:p>
          <a:endParaRPr lang="en-IL"/>
        </a:p>
      </dgm:t>
    </dgm:pt>
    <dgm:pt modelId="{1CF63AD9-5A93-4FB6-A8EA-98E3B0BABBF2}" type="sibTrans" cxnId="{8F32AFEB-68B9-4F0D-8E8D-0A4AE43EFADB}">
      <dgm:prSet/>
      <dgm:spPr/>
      <dgm:t>
        <a:bodyPr/>
        <a:lstStyle/>
        <a:p>
          <a:endParaRPr lang="en-IL"/>
        </a:p>
      </dgm:t>
    </dgm:pt>
    <dgm:pt modelId="{075C7C15-6521-4B62-BEDF-A7E1891BE530}">
      <dgm:prSet custT="1"/>
      <dgm:spPr/>
      <dgm:t>
        <a:bodyPr/>
        <a:lstStyle/>
        <a:p>
          <a:pPr rtl="0">
            <a:lnSpc>
              <a:spcPct val="200000"/>
            </a:lnSpc>
            <a:buFont typeface="Wingdings" panose="05000000000000000000" pitchFamily="2" charset="2"/>
            <a:buChar char="ü"/>
          </a:pPr>
          <a:r>
            <a:rPr lang="en-US" sz="1500" b="1" dirty="0">
              <a:latin typeface="Arial" panose="020B0604020202020204" pitchFamily="34" charset="0"/>
              <a:cs typeface="Arial" panose="020B0604020202020204" pitchFamily="34" charset="0"/>
            </a:rPr>
            <a:t>A student May consult with other academic staff</a:t>
          </a:r>
          <a:endParaRPr lang="he-IL" sz="1500" b="1" dirty="0">
            <a:latin typeface="Arial" panose="020B0604020202020204" pitchFamily="34" charset="0"/>
            <a:cs typeface="Arial" panose="020B0604020202020204" pitchFamily="34" charset="0"/>
          </a:endParaRPr>
        </a:p>
      </dgm:t>
    </dgm:pt>
    <dgm:pt modelId="{BE6AC02C-5FF0-4613-AD05-02DD350C51B3}" type="parTrans" cxnId="{F6B14478-07EA-4EE8-99DC-57A7CDE6DF5F}">
      <dgm:prSet/>
      <dgm:spPr/>
      <dgm:t>
        <a:bodyPr/>
        <a:lstStyle/>
        <a:p>
          <a:endParaRPr lang="en-IL"/>
        </a:p>
      </dgm:t>
    </dgm:pt>
    <dgm:pt modelId="{9D4E26BA-8627-45DD-940F-690828BDF301}" type="sibTrans" cxnId="{F6B14478-07EA-4EE8-99DC-57A7CDE6DF5F}">
      <dgm:prSet/>
      <dgm:spPr/>
      <dgm:t>
        <a:bodyPr/>
        <a:lstStyle/>
        <a:p>
          <a:endParaRPr lang="en-IL"/>
        </a:p>
      </dgm:t>
    </dgm:pt>
    <dgm:pt modelId="{07998466-0851-4D70-BEA7-B8954CBBADD4}">
      <dgm:prSet custT="1"/>
      <dgm:spPr/>
      <dgm:t>
        <a:bodyPr/>
        <a:lstStyle/>
        <a:p>
          <a:pPr rtl="0">
            <a:lnSpc>
              <a:spcPct val="200000"/>
            </a:lnSpc>
            <a:buFont typeface="Wingdings" panose="05000000000000000000" pitchFamily="2" charset="2"/>
            <a:buChar char="ü"/>
          </a:pPr>
          <a:r>
            <a:rPr lang="en-US" sz="1500" b="1" dirty="0">
              <a:latin typeface="Arial" panose="020B0604020202020204" pitchFamily="34" charset="0"/>
              <a:cs typeface="Arial" panose="020B0604020202020204" pitchFamily="34" charset="0"/>
            </a:rPr>
            <a:t>Especially those who might serve as future members in the Advisory Committee, regarding their research proposal, prior to the first meeting of the Advisory Committee.</a:t>
          </a:r>
          <a:endParaRPr lang="he-IL" sz="1500" b="1" dirty="0">
            <a:latin typeface="Arial" panose="020B0604020202020204" pitchFamily="34" charset="0"/>
            <a:cs typeface="Arial" panose="020B0604020202020204" pitchFamily="34" charset="0"/>
          </a:endParaRPr>
        </a:p>
      </dgm:t>
    </dgm:pt>
    <dgm:pt modelId="{69F267E6-D81C-4DC4-8756-659BC9C5D626}" type="parTrans" cxnId="{8B0FC431-99F1-45C6-9D00-52B3EE7CDC42}">
      <dgm:prSet/>
      <dgm:spPr/>
      <dgm:t>
        <a:bodyPr/>
        <a:lstStyle/>
        <a:p>
          <a:endParaRPr lang="en-IL"/>
        </a:p>
      </dgm:t>
    </dgm:pt>
    <dgm:pt modelId="{012779B1-A4BB-4E20-9AB8-906507A2EE52}" type="sibTrans" cxnId="{8B0FC431-99F1-45C6-9D00-52B3EE7CDC42}">
      <dgm:prSet/>
      <dgm:spPr/>
      <dgm:t>
        <a:bodyPr/>
        <a:lstStyle/>
        <a:p>
          <a:endParaRPr lang="en-IL"/>
        </a:p>
      </dgm:t>
    </dgm:pt>
    <dgm:pt modelId="{F881E632-77DC-4A8C-AFB3-4F58364B91B8}">
      <dgm:prSet custT="1"/>
      <dgm:spPr/>
      <dgm:t>
        <a:bodyPr/>
        <a:lstStyle/>
        <a:p>
          <a:pPr rtl="0">
            <a:lnSpc>
              <a:spcPct val="200000"/>
            </a:lnSpc>
            <a:buFont typeface="Wingdings" panose="05000000000000000000" pitchFamily="2" charset="2"/>
            <a:buChar char="ü"/>
          </a:pPr>
          <a:r>
            <a:rPr lang="en-US" sz="1500" b="1">
              <a:latin typeface="Arial" panose="020B0604020202020204" pitchFamily="34" charset="0"/>
              <a:cs typeface="Arial" panose="020B0604020202020204" pitchFamily="34" charset="0"/>
            </a:rPr>
            <a:t>Courses are taken with the recommendation of the advisor/s and later- the advisory committee.</a:t>
          </a:r>
          <a:endParaRPr lang="he-IL" sz="1500" b="1" dirty="0">
            <a:latin typeface="Arial" panose="020B0604020202020204" pitchFamily="34" charset="0"/>
            <a:cs typeface="Arial" panose="020B0604020202020204" pitchFamily="34" charset="0"/>
          </a:endParaRPr>
        </a:p>
      </dgm:t>
    </dgm:pt>
    <dgm:pt modelId="{0B744586-2886-40FE-BFD7-6AC60310750D}" type="parTrans" cxnId="{3F8B2E25-4150-4AD9-B394-C70C33B5D99E}">
      <dgm:prSet/>
      <dgm:spPr/>
      <dgm:t>
        <a:bodyPr/>
        <a:lstStyle/>
        <a:p>
          <a:endParaRPr lang="en-IL"/>
        </a:p>
      </dgm:t>
    </dgm:pt>
    <dgm:pt modelId="{1FAE34DB-BC00-444C-B2AF-A5C2C077D305}" type="sibTrans" cxnId="{3F8B2E25-4150-4AD9-B394-C70C33B5D99E}">
      <dgm:prSet/>
      <dgm:spPr/>
      <dgm:t>
        <a:bodyPr/>
        <a:lstStyle/>
        <a:p>
          <a:endParaRPr lang="en-IL"/>
        </a:p>
      </dgm:t>
    </dgm:pt>
    <dgm:pt modelId="{F721E973-5CC8-4D6C-B830-3E418F7056F0}">
      <dgm:prSet custT="1"/>
      <dgm:spPr/>
      <dgm:t>
        <a:bodyPr/>
        <a:lstStyle/>
        <a:p>
          <a:pPr rtl="0">
            <a:lnSpc>
              <a:spcPct val="200000"/>
            </a:lnSpc>
            <a:buFont typeface="Wingdings" panose="05000000000000000000" pitchFamily="2" charset="2"/>
            <a:buChar char="ü"/>
          </a:pPr>
          <a:r>
            <a:rPr lang="en-US" sz="1500" b="1">
              <a:latin typeface="Arial" panose="020B0604020202020204" pitchFamily="34" charset="0"/>
              <a:cs typeface="Arial" panose="020B0604020202020204" pitchFamily="34" charset="0"/>
            </a:rPr>
            <a:t>Completion of supplementary courses recommended by the acceptance committee, if required.</a:t>
          </a:r>
          <a:endParaRPr lang="he-IL" sz="1500" b="1" dirty="0">
            <a:latin typeface="Arial" panose="020B0604020202020204" pitchFamily="34" charset="0"/>
            <a:cs typeface="Arial" panose="020B0604020202020204" pitchFamily="34" charset="0"/>
          </a:endParaRPr>
        </a:p>
      </dgm:t>
    </dgm:pt>
    <dgm:pt modelId="{ACC12015-F2C1-43D8-A93C-B80DC155A830}" type="parTrans" cxnId="{01BDF384-1E77-4FED-8913-66D6BA5BF57C}">
      <dgm:prSet/>
      <dgm:spPr/>
      <dgm:t>
        <a:bodyPr/>
        <a:lstStyle/>
        <a:p>
          <a:endParaRPr lang="en-IL"/>
        </a:p>
      </dgm:t>
    </dgm:pt>
    <dgm:pt modelId="{C13BE073-84A0-4130-9940-8A05065F8187}" type="sibTrans" cxnId="{01BDF384-1E77-4FED-8913-66D6BA5BF57C}">
      <dgm:prSet/>
      <dgm:spPr/>
      <dgm:t>
        <a:bodyPr/>
        <a:lstStyle/>
        <a:p>
          <a:endParaRPr lang="en-IL"/>
        </a:p>
      </dgm:t>
    </dgm:pt>
    <dgm:pt modelId="{4638C7E9-1EE1-49CF-8A4B-289FA938D0D7}">
      <dgm:prSet custT="1"/>
      <dgm:spPr/>
      <dgm:t>
        <a:bodyPr/>
        <a:lstStyle/>
        <a:p>
          <a:pPr rtl="0">
            <a:lnSpc>
              <a:spcPct val="200000"/>
            </a:lnSpc>
            <a:buFont typeface="Wingdings" panose="05000000000000000000" pitchFamily="2" charset="2"/>
            <a:buChar char="ü"/>
          </a:pPr>
          <a:r>
            <a:rPr lang="en-US" sz="1500" b="1" i="0" dirty="0">
              <a:solidFill>
                <a:srgbClr val="FF0000"/>
              </a:solidFill>
              <a:effectLst/>
              <a:latin typeface="Arial" panose="020B0604020202020204" pitchFamily="34" charset="0"/>
              <a:cs typeface="Arial" panose="020B0604020202020204" pitchFamily="34" charset="0"/>
            </a:rPr>
            <a:t>The research student must complete the 12 credits courses no later than three years from the beginning of the doctoral program</a:t>
          </a:r>
          <a:r>
            <a:rPr lang="en-US" sz="1500" b="1" i="0" dirty="0">
              <a:solidFill>
                <a:srgbClr val="373737"/>
              </a:solidFill>
              <a:effectLst/>
              <a:latin typeface="Arial" panose="020B0604020202020204" pitchFamily="34" charset="0"/>
              <a:cs typeface="Arial" panose="020B0604020202020204" pitchFamily="34" charset="0"/>
            </a:rPr>
            <a:t>.</a:t>
          </a:r>
          <a:endParaRPr lang="he-IL" sz="1500" b="1" dirty="0">
            <a:latin typeface="Arial" panose="020B0604020202020204" pitchFamily="34" charset="0"/>
            <a:cs typeface="Arial" panose="020B0604020202020204" pitchFamily="34" charset="0"/>
          </a:endParaRPr>
        </a:p>
      </dgm:t>
    </dgm:pt>
    <dgm:pt modelId="{36F918B7-9A95-4958-9EEF-FF5A8C3DC45C}" type="parTrans" cxnId="{6DD7C4EB-279F-4D9F-A93E-B5F26A6F35FD}">
      <dgm:prSet/>
      <dgm:spPr/>
      <dgm:t>
        <a:bodyPr/>
        <a:lstStyle/>
        <a:p>
          <a:endParaRPr lang="en-IL"/>
        </a:p>
      </dgm:t>
    </dgm:pt>
    <dgm:pt modelId="{4B182093-4EF8-4D8A-8C8B-B78335D67D53}" type="sibTrans" cxnId="{6DD7C4EB-279F-4D9F-A93E-B5F26A6F35FD}">
      <dgm:prSet/>
      <dgm:spPr/>
      <dgm:t>
        <a:bodyPr/>
        <a:lstStyle/>
        <a:p>
          <a:endParaRPr lang="en-IL"/>
        </a:p>
      </dgm:t>
    </dgm:pt>
    <dgm:pt modelId="{EF1DF00C-682A-4317-89C4-BE6CD70532DD}" type="pres">
      <dgm:prSet presAssocID="{2E3541BB-4085-4EAB-8250-4DE83DDD2BED}" presName="linearFlow" presStyleCnt="0">
        <dgm:presLayoutVars>
          <dgm:dir/>
          <dgm:animLvl val="lvl"/>
          <dgm:resizeHandles val="exact"/>
        </dgm:presLayoutVars>
      </dgm:prSet>
      <dgm:spPr/>
      <dgm:t>
        <a:bodyPr/>
        <a:lstStyle/>
        <a:p>
          <a:endParaRPr lang="en-US"/>
        </a:p>
      </dgm:t>
    </dgm:pt>
    <dgm:pt modelId="{62915ABD-3E90-4D47-9863-DE1213EFF987}" type="pres">
      <dgm:prSet presAssocID="{C6132083-CBBF-4467-8349-CB0162117FEC}" presName="composite" presStyleCnt="0"/>
      <dgm:spPr/>
    </dgm:pt>
    <dgm:pt modelId="{8D3211BC-9C80-4364-BA30-33D409534076}" type="pres">
      <dgm:prSet presAssocID="{C6132083-CBBF-4467-8349-CB0162117FEC}" presName="parTx" presStyleLbl="node1" presStyleIdx="0" presStyleCnt="1">
        <dgm:presLayoutVars>
          <dgm:chMax val="0"/>
          <dgm:chPref val="0"/>
          <dgm:bulletEnabled val="1"/>
        </dgm:presLayoutVars>
      </dgm:prSet>
      <dgm:spPr/>
      <dgm:t>
        <a:bodyPr/>
        <a:lstStyle/>
        <a:p>
          <a:endParaRPr lang="en-US"/>
        </a:p>
      </dgm:t>
    </dgm:pt>
    <dgm:pt modelId="{27128CA7-1879-49CB-BFE1-0BA1F4CD509A}" type="pres">
      <dgm:prSet presAssocID="{C6132083-CBBF-4467-8349-CB0162117FEC}" presName="parSh" presStyleLbl="node1" presStyleIdx="0" presStyleCnt="1" custScaleX="365142" custScaleY="100000" custLinFactNeighborX="7913" custLinFactNeighborY="-13424"/>
      <dgm:spPr/>
      <dgm:t>
        <a:bodyPr/>
        <a:lstStyle/>
        <a:p>
          <a:endParaRPr lang="en-US"/>
        </a:p>
      </dgm:t>
    </dgm:pt>
    <dgm:pt modelId="{581CA84A-360D-47F0-9001-05C090630F8C}" type="pres">
      <dgm:prSet presAssocID="{C6132083-CBBF-4467-8349-CB0162117FEC}" presName="desTx" presStyleLbl="fgAcc1" presStyleIdx="0" presStyleCnt="1" custScaleX="406502" custScaleY="100000" custLinFactNeighborX="-690" custLinFactNeighborY="-2264">
        <dgm:presLayoutVars>
          <dgm:bulletEnabled val="1"/>
        </dgm:presLayoutVars>
      </dgm:prSet>
      <dgm:spPr/>
      <dgm:t>
        <a:bodyPr/>
        <a:lstStyle/>
        <a:p>
          <a:endParaRPr lang="en-US"/>
        </a:p>
      </dgm:t>
    </dgm:pt>
  </dgm:ptLst>
  <dgm:cxnLst>
    <dgm:cxn modelId="{05A02017-DDD8-4015-A0E8-73010B5E4C7C}" type="presOf" srcId="{13B2FE26-112F-4143-ACB0-8A8E510E6236}" destId="{581CA84A-360D-47F0-9001-05C090630F8C}" srcOrd="0" destOrd="2" presId="urn:microsoft.com/office/officeart/2005/8/layout/process3"/>
    <dgm:cxn modelId="{8B97885C-AFEF-4B51-A488-F8A8824E249E}" type="presOf" srcId="{075C7C15-6521-4B62-BEDF-A7E1891BE530}" destId="{581CA84A-360D-47F0-9001-05C090630F8C}" srcOrd="0" destOrd="3" presId="urn:microsoft.com/office/officeart/2005/8/layout/process3"/>
    <dgm:cxn modelId="{ECB100C0-2FF5-471A-97F6-8F3204437D98}" type="presOf" srcId="{4638C7E9-1EE1-49CF-8A4B-289FA938D0D7}" destId="{581CA84A-360D-47F0-9001-05C090630F8C}" srcOrd="0" destOrd="7" presId="urn:microsoft.com/office/officeart/2005/8/layout/process3"/>
    <dgm:cxn modelId="{5E57207E-E707-4868-B2A7-45285F30B0F3}" type="presOf" srcId="{C6132083-CBBF-4467-8349-CB0162117FEC}" destId="{27128CA7-1879-49CB-BFE1-0BA1F4CD509A}" srcOrd="1" destOrd="0" presId="urn:microsoft.com/office/officeart/2005/8/layout/process3"/>
    <dgm:cxn modelId="{6DD7C4EB-279F-4D9F-A93E-B5F26A6F35FD}" srcId="{C6132083-CBBF-4467-8349-CB0162117FEC}" destId="{4638C7E9-1EE1-49CF-8A4B-289FA938D0D7}" srcOrd="7" destOrd="0" parTransId="{36F918B7-9A95-4958-9EEF-FF5A8C3DC45C}" sibTransId="{4B182093-4EF8-4D8A-8C8B-B78335D67D53}"/>
    <dgm:cxn modelId="{2E1F7B96-D433-4314-8D77-A5130C98A4DE}" type="presOf" srcId="{16BCA3DF-FA49-4E09-84B7-A8642E234F2E}" destId="{581CA84A-360D-47F0-9001-05C090630F8C}" srcOrd="0" destOrd="0" presId="urn:microsoft.com/office/officeart/2005/8/layout/process3"/>
    <dgm:cxn modelId="{63EEC3EB-B146-4568-B357-FFCAAC94A282}" srcId="{C6132083-CBBF-4467-8349-CB0162117FEC}" destId="{1CC4220A-A75A-4E66-837A-9721D5A4E93C}" srcOrd="1" destOrd="0" parTransId="{C896448A-2C93-4B05-BBEA-823D00CE04F4}" sibTransId="{93C45EC9-8B0B-4FB0-9506-B2E61CD21A09}"/>
    <dgm:cxn modelId="{A07CCD7D-67C8-45AC-8A32-624B46F89389}" type="presOf" srcId="{C6132083-CBBF-4467-8349-CB0162117FEC}" destId="{8D3211BC-9C80-4364-BA30-33D409534076}" srcOrd="0" destOrd="0" presId="urn:microsoft.com/office/officeart/2005/8/layout/process3"/>
    <dgm:cxn modelId="{5DC64866-0760-4736-A34E-D8279A4410BA}" srcId="{C6132083-CBBF-4467-8349-CB0162117FEC}" destId="{16BCA3DF-FA49-4E09-84B7-A8642E234F2E}" srcOrd="0" destOrd="0" parTransId="{FC4AD5DF-B35F-42E3-B1AA-DD9EFD6D4384}" sibTransId="{34E9096D-BA98-4FC6-9890-D82D4E1359C0}"/>
    <dgm:cxn modelId="{01BDF384-1E77-4FED-8913-66D6BA5BF57C}" srcId="{C6132083-CBBF-4467-8349-CB0162117FEC}" destId="{F721E973-5CC8-4D6C-B830-3E418F7056F0}" srcOrd="6" destOrd="0" parTransId="{ACC12015-F2C1-43D8-A93C-B80DC155A830}" sibTransId="{C13BE073-84A0-4130-9940-8A05065F8187}"/>
    <dgm:cxn modelId="{183C8439-82CA-440F-ABD4-3B0DDA7C4BE4}" type="presOf" srcId="{F881E632-77DC-4A8C-AFB3-4F58364B91B8}" destId="{581CA84A-360D-47F0-9001-05C090630F8C}" srcOrd="0" destOrd="5" presId="urn:microsoft.com/office/officeart/2005/8/layout/process3"/>
    <dgm:cxn modelId="{F6B14478-07EA-4EE8-99DC-57A7CDE6DF5F}" srcId="{C6132083-CBBF-4467-8349-CB0162117FEC}" destId="{075C7C15-6521-4B62-BEDF-A7E1891BE530}" srcOrd="3" destOrd="0" parTransId="{BE6AC02C-5FF0-4613-AD05-02DD350C51B3}" sibTransId="{9D4E26BA-8627-45DD-940F-690828BDF301}"/>
    <dgm:cxn modelId="{8F32AFEB-68B9-4F0D-8E8D-0A4AE43EFADB}" srcId="{C6132083-CBBF-4467-8349-CB0162117FEC}" destId="{13B2FE26-112F-4143-ACB0-8A8E510E6236}" srcOrd="2" destOrd="0" parTransId="{9D50F702-E129-461C-A482-F4D68059D8A9}" sibTransId="{1CF63AD9-5A93-4FB6-A8EA-98E3B0BABBF2}"/>
    <dgm:cxn modelId="{2CE39C4B-53F9-44E8-A8E9-19351A24812D}" type="presOf" srcId="{2E3541BB-4085-4EAB-8250-4DE83DDD2BED}" destId="{EF1DF00C-682A-4317-89C4-BE6CD70532DD}" srcOrd="0" destOrd="0" presId="urn:microsoft.com/office/officeart/2005/8/layout/process3"/>
    <dgm:cxn modelId="{15953E10-44FE-4C5B-9933-6A98FF596524}" srcId="{2E3541BB-4085-4EAB-8250-4DE83DDD2BED}" destId="{C6132083-CBBF-4467-8349-CB0162117FEC}" srcOrd="0" destOrd="0" parTransId="{72311FC1-EE47-4B2A-B4A8-C2DF6E4761C2}" sibTransId="{02BB596F-218F-4838-AC35-7C7C19BA1CE5}"/>
    <dgm:cxn modelId="{8B0FC431-99F1-45C6-9D00-52B3EE7CDC42}" srcId="{C6132083-CBBF-4467-8349-CB0162117FEC}" destId="{07998466-0851-4D70-BEA7-B8954CBBADD4}" srcOrd="4" destOrd="0" parTransId="{69F267E6-D81C-4DC4-8756-659BC9C5D626}" sibTransId="{012779B1-A4BB-4E20-9AB8-906507A2EE52}"/>
    <dgm:cxn modelId="{20470890-C782-456E-B40E-6428CDD0DCA9}" type="presOf" srcId="{07998466-0851-4D70-BEA7-B8954CBBADD4}" destId="{581CA84A-360D-47F0-9001-05C090630F8C}" srcOrd="0" destOrd="4" presId="urn:microsoft.com/office/officeart/2005/8/layout/process3"/>
    <dgm:cxn modelId="{A90C68A7-ACF4-46F6-8101-9E0FB5DD6A49}" type="presOf" srcId="{F721E973-5CC8-4D6C-B830-3E418F7056F0}" destId="{581CA84A-360D-47F0-9001-05C090630F8C}" srcOrd="0" destOrd="6" presId="urn:microsoft.com/office/officeart/2005/8/layout/process3"/>
    <dgm:cxn modelId="{7A40C623-0587-496C-8FB9-4984615972E1}" type="presOf" srcId="{1CC4220A-A75A-4E66-837A-9721D5A4E93C}" destId="{581CA84A-360D-47F0-9001-05C090630F8C}" srcOrd="0" destOrd="1" presId="urn:microsoft.com/office/officeart/2005/8/layout/process3"/>
    <dgm:cxn modelId="{3F8B2E25-4150-4AD9-B394-C70C33B5D99E}" srcId="{C6132083-CBBF-4467-8349-CB0162117FEC}" destId="{F881E632-77DC-4A8C-AFB3-4F58364B91B8}" srcOrd="5" destOrd="0" parTransId="{0B744586-2886-40FE-BFD7-6AC60310750D}" sibTransId="{1FAE34DB-BC00-444C-B2AF-A5C2C077D305}"/>
    <dgm:cxn modelId="{21A02C17-0971-48EF-B5CB-866237759B07}" type="presParOf" srcId="{EF1DF00C-682A-4317-89C4-BE6CD70532DD}" destId="{62915ABD-3E90-4D47-9863-DE1213EFF987}" srcOrd="0" destOrd="0" presId="urn:microsoft.com/office/officeart/2005/8/layout/process3"/>
    <dgm:cxn modelId="{F25788D5-1421-41C7-AB72-B799C97774FD}" type="presParOf" srcId="{62915ABD-3E90-4D47-9863-DE1213EFF987}" destId="{8D3211BC-9C80-4364-BA30-33D409534076}" srcOrd="0" destOrd="0" presId="urn:microsoft.com/office/officeart/2005/8/layout/process3"/>
    <dgm:cxn modelId="{D3340F2B-9C6F-4DA8-BE81-09FFFE055A23}" type="presParOf" srcId="{62915ABD-3E90-4D47-9863-DE1213EFF987}" destId="{27128CA7-1879-49CB-BFE1-0BA1F4CD509A}" srcOrd="1" destOrd="0" presId="urn:microsoft.com/office/officeart/2005/8/layout/process3"/>
    <dgm:cxn modelId="{1BD3C26A-6C52-4A7A-8965-32B82422B389}" type="presParOf" srcId="{62915ABD-3E90-4D47-9863-DE1213EFF987}" destId="{581CA84A-360D-47F0-9001-05C090630F8C}"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3541BB-4085-4EAB-8250-4DE83DDD2BED}"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pPr rtl="1"/>
          <a:endParaRPr lang="he-IL"/>
        </a:p>
      </dgm:t>
    </dgm:pt>
    <dgm:pt modelId="{C6132083-CBBF-4467-8349-CB0162117FEC}">
      <dgm:prSet phldrT="[טקסט]"/>
      <dgm:spPr/>
      <dgm:t>
        <a:bodyPr/>
        <a:lstStyle/>
        <a:p>
          <a:pPr rtl="0"/>
          <a:r>
            <a:rPr lang="en-US" b="1" dirty="0"/>
            <a:t>Towards Stage B</a:t>
          </a:r>
          <a:endParaRPr lang="he-IL" b="1" dirty="0"/>
        </a:p>
      </dgm:t>
    </dgm:pt>
    <dgm:pt modelId="{02BB596F-218F-4838-AC35-7C7C19BA1CE5}" type="sibTrans" cxnId="{15953E10-44FE-4C5B-9933-6A98FF596524}">
      <dgm:prSet/>
      <dgm:spPr/>
      <dgm:t>
        <a:bodyPr/>
        <a:lstStyle/>
        <a:p>
          <a:pPr rtl="1"/>
          <a:endParaRPr lang="he-IL"/>
        </a:p>
      </dgm:t>
    </dgm:pt>
    <dgm:pt modelId="{72311FC1-EE47-4B2A-B4A8-C2DF6E4761C2}" type="parTrans" cxnId="{15953E10-44FE-4C5B-9933-6A98FF596524}">
      <dgm:prSet/>
      <dgm:spPr/>
      <dgm:t>
        <a:bodyPr/>
        <a:lstStyle/>
        <a:p>
          <a:pPr rtl="1"/>
          <a:endParaRPr lang="he-IL" sz="800"/>
        </a:p>
      </dgm:t>
    </dgm:pt>
    <dgm:pt modelId="{16BCA3DF-FA49-4E09-84B7-A8642E234F2E}">
      <dgm:prSet phldrT="[טקסט]" custT="1"/>
      <dgm:spPr/>
      <dgm:t>
        <a:bodyPr/>
        <a:lstStyle/>
        <a:p>
          <a:pPr marL="228600" indent="0" defTabSz="889000" rtl="0">
            <a:spcBef>
              <a:spcPct val="0"/>
            </a:spcBef>
            <a:spcAft>
              <a:spcPct val="15000"/>
            </a:spcAft>
            <a:buFont typeface="Wingdings" panose="05000000000000000000" pitchFamily="2" charset="2"/>
            <a:buChar char="ü"/>
          </a:pPr>
          <a:r>
            <a:rPr lang="en-US" sz="2300" b="0" dirty="0"/>
            <a:t> </a:t>
          </a:r>
          <a:r>
            <a:rPr lang="en-US" sz="2200" b="0" dirty="0"/>
            <a:t>Following the approval of the research proposal by the advisor, the Authority will appoint the advisory committee members.</a:t>
          </a:r>
          <a:endParaRPr lang="he-IL" sz="2200" b="0" dirty="0"/>
        </a:p>
      </dgm:t>
    </dgm:pt>
    <dgm:pt modelId="{34E9096D-BA98-4FC6-9890-D82D4E1359C0}" type="sibTrans" cxnId="{5DC64866-0760-4736-A34E-D8279A4410BA}">
      <dgm:prSet/>
      <dgm:spPr/>
      <dgm:t>
        <a:bodyPr/>
        <a:lstStyle/>
        <a:p>
          <a:pPr rtl="1"/>
          <a:endParaRPr lang="he-IL"/>
        </a:p>
      </dgm:t>
    </dgm:pt>
    <dgm:pt modelId="{FC4AD5DF-B35F-42E3-B1AA-DD9EFD6D4384}" type="parTrans" cxnId="{5DC64866-0760-4736-A34E-D8279A4410BA}">
      <dgm:prSet/>
      <dgm:spPr/>
      <dgm:t>
        <a:bodyPr/>
        <a:lstStyle/>
        <a:p>
          <a:pPr rtl="1"/>
          <a:endParaRPr lang="he-IL" sz="800"/>
        </a:p>
      </dgm:t>
    </dgm:pt>
    <dgm:pt modelId="{1BE340B5-E2F2-4FAA-98AE-50BEB2A8BE7E}">
      <dgm:prSet custT="1"/>
      <dgm:spPr/>
      <dgm:t>
        <a:bodyPr/>
        <a:lstStyle/>
        <a:p>
          <a:pPr marL="228600" indent="0" defTabSz="889000" rtl="0">
            <a:spcBef>
              <a:spcPct val="0"/>
            </a:spcBef>
            <a:spcAft>
              <a:spcPct val="15000"/>
            </a:spcAft>
            <a:buFont typeface="Wingdings" panose="05000000000000000000" pitchFamily="2" charset="2"/>
            <a:buChar char="ü"/>
          </a:pPr>
          <a:r>
            <a:rPr lang="en-US" sz="2200" b="0" dirty="0"/>
            <a:t>The committee may recommend additional courses depending on the research topic and the student’s academic history.</a:t>
          </a:r>
          <a:endParaRPr lang="he-IL" sz="2200" b="0" dirty="0"/>
        </a:p>
      </dgm:t>
    </dgm:pt>
    <dgm:pt modelId="{DE23CDB6-94F1-4E0E-B26C-D1D3188772EF}" type="parTrans" cxnId="{92CFF744-0A4E-4F8A-B571-02FE08A02394}">
      <dgm:prSet/>
      <dgm:spPr/>
      <dgm:t>
        <a:bodyPr/>
        <a:lstStyle/>
        <a:p>
          <a:pPr rtl="1"/>
          <a:endParaRPr lang="he-IL"/>
        </a:p>
      </dgm:t>
    </dgm:pt>
    <dgm:pt modelId="{E49F4B1D-E0E6-4F77-91BC-EE0AAABC6759}" type="sibTrans" cxnId="{92CFF744-0A4E-4F8A-B571-02FE08A02394}">
      <dgm:prSet/>
      <dgm:spPr/>
      <dgm:t>
        <a:bodyPr/>
        <a:lstStyle/>
        <a:p>
          <a:pPr rtl="1"/>
          <a:endParaRPr lang="he-IL"/>
        </a:p>
      </dgm:t>
    </dgm:pt>
    <dgm:pt modelId="{CC0E466D-68A3-406E-8DB2-43E3CF7D5570}">
      <dgm:prSet phldrT="[טקסט]" custT="1"/>
      <dgm:spPr/>
      <dgm:t>
        <a:bodyPr/>
        <a:lstStyle/>
        <a:p>
          <a:pPr marL="228600" indent="0" defTabSz="889000" rtl="0">
            <a:spcBef>
              <a:spcPct val="0"/>
            </a:spcBef>
            <a:spcAft>
              <a:spcPct val="15000"/>
            </a:spcAft>
            <a:buFont typeface="Wingdings" panose="05000000000000000000" pitchFamily="2" charset="2"/>
            <a:buChar char="ü"/>
          </a:pPr>
          <a:r>
            <a:rPr lang="en-US" sz="2200" b="0" dirty="0"/>
            <a:t> Submission of the proposal to the advisory committee members by the advisor/s.</a:t>
          </a:r>
          <a:endParaRPr lang="he-IL" sz="2200" b="0" dirty="0"/>
        </a:p>
      </dgm:t>
    </dgm:pt>
    <dgm:pt modelId="{DE093A4A-AFC4-4394-B4FC-30A1A33B9024}" type="parTrans" cxnId="{B9EE7469-68FE-4A1C-AE41-901D4B1C37FD}">
      <dgm:prSet/>
      <dgm:spPr/>
      <dgm:t>
        <a:bodyPr/>
        <a:lstStyle/>
        <a:p>
          <a:endParaRPr lang="en-IL"/>
        </a:p>
      </dgm:t>
    </dgm:pt>
    <dgm:pt modelId="{21B89541-36A9-456F-9F9B-3A28B57EE493}" type="sibTrans" cxnId="{B9EE7469-68FE-4A1C-AE41-901D4B1C37FD}">
      <dgm:prSet/>
      <dgm:spPr/>
      <dgm:t>
        <a:bodyPr/>
        <a:lstStyle/>
        <a:p>
          <a:endParaRPr lang="en-US"/>
        </a:p>
      </dgm:t>
    </dgm:pt>
    <dgm:pt modelId="{5205D2EF-F588-4A48-B4C1-E5AA0C359AE7}">
      <dgm:prSet phldrT="[טקסט]" custT="1"/>
      <dgm:spPr/>
      <dgm:t>
        <a:bodyPr/>
        <a:lstStyle/>
        <a:p>
          <a:pPr marL="228600" indent="0" defTabSz="889000" rtl="0">
            <a:spcBef>
              <a:spcPct val="0"/>
            </a:spcBef>
            <a:spcAft>
              <a:spcPct val="15000"/>
            </a:spcAft>
            <a:buFont typeface="Wingdings" panose="05000000000000000000" pitchFamily="2" charset="2"/>
            <a:buChar char="ü"/>
          </a:pPr>
          <a:r>
            <a:rPr lang="en-US" sz="2200" b="1" dirty="0"/>
            <a:t> First meeting of the advisory committee.</a:t>
          </a:r>
          <a:endParaRPr lang="he-IL" sz="2200" b="0" dirty="0"/>
        </a:p>
      </dgm:t>
    </dgm:pt>
    <dgm:pt modelId="{3CD42725-7ADC-411D-B91F-90DA8855B110}" type="parTrans" cxnId="{85342651-3E8D-4A12-9846-3D1F71CCD60F}">
      <dgm:prSet/>
      <dgm:spPr/>
      <dgm:t>
        <a:bodyPr/>
        <a:lstStyle/>
        <a:p>
          <a:endParaRPr lang="en-IL"/>
        </a:p>
      </dgm:t>
    </dgm:pt>
    <dgm:pt modelId="{A3226FF7-6762-4D68-B202-2FC603BDA642}" type="sibTrans" cxnId="{85342651-3E8D-4A12-9846-3D1F71CCD60F}">
      <dgm:prSet/>
      <dgm:spPr/>
      <dgm:t>
        <a:bodyPr/>
        <a:lstStyle/>
        <a:p>
          <a:endParaRPr lang="en-US"/>
        </a:p>
      </dgm:t>
    </dgm:pt>
    <dgm:pt modelId="{6D8A2E4B-0609-4F9D-A471-4D53363BDFC5}">
      <dgm:prSet phldrT="[טקסט]" custT="1"/>
      <dgm:spPr/>
      <dgm:t>
        <a:bodyPr/>
        <a:lstStyle/>
        <a:p>
          <a:pPr marL="228600" indent="0" defTabSz="889000" rtl="0">
            <a:spcBef>
              <a:spcPct val="0"/>
            </a:spcBef>
            <a:spcAft>
              <a:spcPct val="15000"/>
            </a:spcAft>
            <a:buFont typeface="Wingdings" panose="05000000000000000000" pitchFamily="2" charset="2"/>
            <a:buChar char="ü"/>
          </a:pPr>
          <a:r>
            <a:rPr lang="en-US" sz="2200" b="0" dirty="0"/>
            <a:t> Approval of the research proposal and the list of courses (of which many had already completed).</a:t>
          </a:r>
          <a:endParaRPr lang="he-IL" sz="2200" b="0" dirty="0"/>
        </a:p>
      </dgm:t>
    </dgm:pt>
    <dgm:pt modelId="{B2EDA721-A772-4A5C-B665-31B9042DB8FA}" type="parTrans" cxnId="{0723F503-D7AF-4F6F-9B0F-DAE1707AA488}">
      <dgm:prSet/>
      <dgm:spPr/>
      <dgm:t>
        <a:bodyPr/>
        <a:lstStyle/>
        <a:p>
          <a:endParaRPr lang="en-IL"/>
        </a:p>
      </dgm:t>
    </dgm:pt>
    <dgm:pt modelId="{0184FDEE-7097-4EF8-BED7-05669FD8BD73}" type="sibTrans" cxnId="{0723F503-D7AF-4F6F-9B0F-DAE1707AA488}">
      <dgm:prSet/>
      <dgm:spPr/>
      <dgm:t>
        <a:bodyPr/>
        <a:lstStyle/>
        <a:p>
          <a:endParaRPr lang="en-US"/>
        </a:p>
      </dgm:t>
    </dgm:pt>
    <dgm:pt modelId="{985AE87D-A429-43D3-A0ED-0EBF0F7CD059}" type="pres">
      <dgm:prSet presAssocID="{2E3541BB-4085-4EAB-8250-4DE83DDD2BED}" presName="linearFlow" presStyleCnt="0">
        <dgm:presLayoutVars>
          <dgm:dir/>
          <dgm:animLvl val="lvl"/>
          <dgm:resizeHandles val="exact"/>
        </dgm:presLayoutVars>
      </dgm:prSet>
      <dgm:spPr/>
      <dgm:t>
        <a:bodyPr/>
        <a:lstStyle/>
        <a:p>
          <a:endParaRPr lang="en-US"/>
        </a:p>
      </dgm:t>
    </dgm:pt>
    <dgm:pt modelId="{FD420FA7-E21F-451E-A4C3-49C8A9DF358F}" type="pres">
      <dgm:prSet presAssocID="{C6132083-CBBF-4467-8349-CB0162117FEC}" presName="composite" presStyleCnt="0"/>
      <dgm:spPr/>
    </dgm:pt>
    <dgm:pt modelId="{578F3460-9E91-497B-8F80-15B7B77DF334}" type="pres">
      <dgm:prSet presAssocID="{C6132083-CBBF-4467-8349-CB0162117FEC}" presName="parTx" presStyleLbl="node1" presStyleIdx="0" presStyleCnt="1">
        <dgm:presLayoutVars>
          <dgm:chMax val="0"/>
          <dgm:chPref val="0"/>
          <dgm:bulletEnabled val="1"/>
        </dgm:presLayoutVars>
      </dgm:prSet>
      <dgm:spPr/>
      <dgm:t>
        <a:bodyPr/>
        <a:lstStyle/>
        <a:p>
          <a:endParaRPr lang="en-US"/>
        </a:p>
      </dgm:t>
    </dgm:pt>
    <dgm:pt modelId="{14839404-0384-428F-817F-458D312901D1}" type="pres">
      <dgm:prSet presAssocID="{C6132083-CBBF-4467-8349-CB0162117FEC}" presName="parSh" presStyleLbl="node1" presStyleIdx="0" presStyleCnt="1" custLinFactY="-100000" custLinFactNeighborX="855" custLinFactNeighborY="-113106"/>
      <dgm:spPr/>
      <dgm:t>
        <a:bodyPr/>
        <a:lstStyle/>
        <a:p>
          <a:endParaRPr lang="en-US"/>
        </a:p>
      </dgm:t>
    </dgm:pt>
    <dgm:pt modelId="{292EB620-24AF-4A6F-B10B-3114FE39AAB2}" type="pres">
      <dgm:prSet presAssocID="{C6132083-CBBF-4467-8349-CB0162117FEC}" presName="desTx" presStyleLbl="fgAcc1" presStyleIdx="0" presStyleCnt="1">
        <dgm:presLayoutVars>
          <dgm:bulletEnabled val="1"/>
        </dgm:presLayoutVars>
      </dgm:prSet>
      <dgm:spPr/>
      <dgm:t>
        <a:bodyPr/>
        <a:lstStyle/>
        <a:p>
          <a:endParaRPr lang="en-US"/>
        </a:p>
      </dgm:t>
    </dgm:pt>
  </dgm:ptLst>
  <dgm:cxnLst>
    <dgm:cxn modelId="{A64CC696-B00C-44D4-A4DF-A7291E0EA596}" type="presOf" srcId="{5205D2EF-F588-4A48-B4C1-E5AA0C359AE7}" destId="{292EB620-24AF-4A6F-B10B-3114FE39AAB2}" srcOrd="0" destOrd="2" presId="urn:microsoft.com/office/officeart/2005/8/layout/process3"/>
    <dgm:cxn modelId="{EFC419C5-B763-4957-A57F-ED78A63CCCDE}" type="presOf" srcId="{2E3541BB-4085-4EAB-8250-4DE83DDD2BED}" destId="{985AE87D-A429-43D3-A0ED-0EBF0F7CD059}" srcOrd="0" destOrd="0" presId="urn:microsoft.com/office/officeart/2005/8/layout/process3"/>
    <dgm:cxn modelId="{B9EE7469-68FE-4A1C-AE41-901D4B1C37FD}" srcId="{C6132083-CBBF-4467-8349-CB0162117FEC}" destId="{CC0E466D-68A3-406E-8DB2-43E3CF7D5570}" srcOrd="1" destOrd="0" parTransId="{DE093A4A-AFC4-4394-B4FC-30A1A33B9024}" sibTransId="{21B89541-36A9-456F-9F9B-3A28B57EE493}"/>
    <dgm:cxn modelId="{0E885C45-76AD-4B9C-8155-CF03F7E0D6C3}" type="presOf" srcId="{16BCA3DF-FA49-4E09-84B7-A8642E234F2E}" destId="{292EB620-24AF-4A6F-B10B-3114FE39AAB2}" srcOrd="0" destOrd="0" presId="urn:microsoft.com/office/officeart/2005/8/layout/process3"/>
    <dgm:cxn modelId="{61293B62-7579-4C83-B144-BBCC74C20DD9}" type="presOf" srcId="{6D8A2E4B-0609-4F9D-A471-4D53363BDFC5}" destId="{292EB620-24AF-4A6F-B10B-3114FE39AAB2}" srcOrd="0" destOrd="3" presId="urn:microsoft.com/office/officeart/2005/8/layout/process3"/>
    <dgm:cxn modelId="{B8455B70-ED03-4462-BCFC-895C0C85B9E8}" type="presOf" srcId="{1BE340B5-E2F2-4FAA-98AE-50BEB2A8BE7E}" destId="{292EB620-24AF-4A6F-B10B-3114FE39AAB2}" srcOrd="0" destOrd="4" presId="urn:microsoft.com/office/officeart/2005/8/layout/process3"/>
    <dgm:cxn modelId="{7B49A14D-9B2C-4714-B027-F530F9BD33FF}" type="presOf" srcId="{C6132083-CBBF-4467-8349-CB0162117FEC}" destId="{578F3460-9E91-497B-8F80-15B7B77DF334}" srcOrd="0" destOrd="0" presId="urn:microsoft.com/office/officeart/2005/8/layout/process3"/>
    <dgm:cxn modelId="{66C84FBF-92E8-42D8-AB07-EC1B2B729695}" type="presOf" srcId="{C6132083-CBBF-4467-8349-CB0162117FEC}" destId="{14839404-0384-428F-817F-458D312901D1}" srcOrd="1" destOrd="0" presId="urn:microsoft.com/office/officeart/2005/8/layout/process3"/>
    <dgm:cxn modelId="{92FE8F4F-F4F3-4FD4-9B09-A9A72A23D54D}" type="presOf" srcId="{CC0E466D-68A3-406E-8DB2-43E3CF7D5570}" destId="{292EB620-24AF-4A6F-B10B-3114FE39AAB2}" srcOrd="0" destOrd="1" presId="urn:microsoft.com/office/officeart/2005/8/layout/process3"/>
    <dgm:cxn modelId="{85342651-3E8D-4A12-9846-3D1F71CCD60F}" srcId="{C6132083-CBBF-4467-8349-CB0162117FEC}" destId="{5205D2EF-F588-4A48-B4C1-E5AA0C359AE7}" srcOrd="2" destOrd="0" parTransId="{3CD42725-7ADC-411D-B91F-90DA8855B110}" sibTransId="{A3226FF7-6762-4D68-B202-2FC603BDA642}"/>
    <dgm:cxn modelId="{15953E10-44FE-4C5B-9933-6A98FF596524}" srcId="{2E3541BB-4085-4EAB-8250-4DE83DDD2BED}" destId="{C6132083-CBBF-4467-8349-CB0162117FEC}" srcOrd="0" destOrd="0" parTransId="{72311FC1-EE47-4B2A-B4A8-C2DF6E4761C2}" sibTransId="{02BB596F-218F-4838-AC35-7C7C19BA1CE5}"/>
    <dgm:cxn modelId="{0723F503-D7AF-4F6F-9B0F-DAE1707AA488}" srcId="{C6132083-CBBF-4467-8349-CB0162117FEC}" destId="{6D8A2E4B-0609-4F9D-A471-4D53363BDFC5}" srcOrd="3" destOrd="0" parTransId="{B2EDA721-A772-4A5C-B665-31B9042DB8FA}" sibTransId="{0184FDEE-7097-4EF8-BED7-05669FD8BD73}"/>
    <dgm:cxn modelId="{92CFF744-0A4E-4F8A-B571-02FE08A02394}" srcId="{C6132083-CBBF-4467-8349-CB0162117FEC}" destId="{1BE340B5-E2F2-4FAA-98AE-50BEB2A8BE7E}" srcOrd="4" destOrd="0" parTransId="{DE23CDB6-94F1-4E0E-B26C-D1D3188772EF}" sibTransId="{E49F4B1D-E0E6-4F77-91BC-EE0AAABC6759}"/>
    <dgm:cxn modelId="{5DC64866-0760-4736-A34E-D8279A4410BA}" srcId="{C6132083-CBBF-4467-8349-CB0162117FEC}" destId="{16BCA3DF-FA49-4E09-84B7-A8642E234F2E}" srcOrd="0" destOrd="0" parTransId="{FC4AD5DF-B35F-42E3-B1AA-DD9EFD6D4384}" sibTransId="{34E9096D-BA98-4FC6-9890-D82D4E1359C0}"/>
    <dgm:cxn modelId="{56DCAC42-03CF-4ED9-9455-755978C38BEB}" type="presParOf" srcId="{985AE87D-A429-43D3-A0ED-0EBF0F7CD059}" destId="{FD420FA7-E21F-451E-A4C3-49C8A9DF358F}" srcOrd="0" destOrd="0" presId="urn:microsoft.com/office/officeart/2005/8/layout/process3"/>
    <dgm:cxn modelId="{AE2A6BF1-5BD5-48AB-91A8-BC13C98AF7F3}" type="presParOf" srcId="{FD420FA7-E21F-451E-A4C3-49C8A9DF358F}" destId="{578F3460-9E91-497B-8F80-15B7B77DF334}" srcOrd="0" destOrd="0" presId="urn:microsoft.com/office/officeart/2005/8/layout/process3"/>
    <dgm:cxn modelId="{3A788637-EC77-4BA1-A474-7D300FCA5CCB}" type="presParOf" srcId="{FD420FA7-E21F-451E-A4C3-49C8A9DF358F}" destId="{14839404-0384-428F-817F-458D312901D1}" srcOrd="1" destOrd="0" presId="urn:microsoft.com/office/officeart/2005/8/layout/process3"/>
    <dgm:cxn modelId="{87E7A274-4814-41F1-9204-01624B5F80AB}" type="presParOf" srcId="{FD420FA7-E21F-451E-A4C3-49C8A9DF358F}" destId="{292EB620-24AF-4A6F-B10B-3114FE39AAB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3541BB-4085-4EAB-8250-4DE83DDD2BED}"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pPr rtl="1"/>
          <a:endParaRPr lang="he-IL"/>
        </a:p>
      </dgm:t>
    </dgm:pt>
    <dgm:pt modelId="{C6132083-CBBF-4467-8349-CB0162117FEC}">
      <dgm:prSet phldrT="[טקסט]"/>
      <dgm:spPr/>
      <dgm:t>
        <a:bodyPr/>
        <a:lstStyle/>
        <a:p>
          <a:pPr rtl="0"/>
          <a:r>
            <a:rPr lang="en-US" b="1" dirty="0"/>
            <a:t>Stage B</a:t>
          </a:r>
          <a:endParaRPr lang="he-IL" b="1" dirty="0"/>
        </a:p>
      </dgm:t>
    </dgm:pt>
    <dgm:pt modelId="{02BB596F-218F-4838-AC35-7C7C19BA1CE5}" type="sibTrans" cxnId="{15953E10-44FE-4C5B-9933-6A98FF596524}">
      <dgm:prSet/>
      <dgm:spPr/>
      <dgm:t>
        <a:bodyPr/>
        <a:lstStyle/>
        <a:p>
          <a:pPr rtl="1"/>
          <a:endParaRPr lang="he-IL"/>
        </a:p>
      </dgm:t>
    </dgm:pt>
    <dgm:pt modelId="{72311FC1-EE47-4B2A-B4A8-C2DF6E4761C2}" type="parTrans" cxnId="{15953E10-44FE-4C5B-9933-6A98FF596524}">
      <dgm:prSet/>
      <dgm:spPr/>
      <dgm:t>
        <a:bodyPr/>
        <a:lstStyle/>
        <a:p>
          <a:pPr rtl="1"/>
          <a:endParaRPr lang="he-IL" sz="800"/>
        </a:p>
      </dgm:t>
    </dgm:pt>
    <dgm:pt modelId="{16BCA3DF-FA49-4E09-84B7-A8642E234F2E}">
      <dgm:prSet phldrT="[טקסט]" custT="1"/>
      <dgm:spPr/>
      <dgm:t>
        <a:bodyPr/>
        <a:lstStyle/>
        <a:p>
          <a:pPr marL="228600" indent="0" defTabSz="889000" rtl="0">
            <a:spcBef>
              <a:spcPct val="0"/>
            </a:spcBef>
            <a:spcAft>
              <a:spcPct val="15000"/>
            </a:spcAft>
            <a:buFont typeface="Wingdings" panose="05000000000000000000" pitchFamily="2" charset="2"/>
            <a:buChar char="ü"/>
          </a:pPr>
          <a:r>
            <a:rPr lang="en-US" sz="2200" b="0" dirty="0">
              <a:latin typeface="+mn-lt"/>
            </a:rPr>
            <a:t> </a:t>
          </a:r>
          <a:r>
            <a:rPr lang="en-US" sz="2200" b="0" dirty="0">
              <a:solidFill>
                <a:srgbClr val="FF0000"/>
              </a:solidFill>
              <a:latin typeface="+mn-lt"/>
            </a:rPr>
            <a:t>Second meeting of the advisory committee </a:t>
          </a:r>
          <a:r>
            <a:rPr lang="he-IL" sz="2200" b="0" dirty="0">
              <a:solidFill>
                <a:srgbClr val="FF0000"/>
              </a:solidFill>
              <a:latin typeface="+mn-lt"/>
            </a:rPr>
            <a:t>-</a:t>
          </a:r>
          <a:r>
            <a:rPr lang="en-US" sz="2200" b="0" dirty="0">
              <a:solidFill>
                <a:srgbClr val="FF0000"/>
              </a:solidFill>
              <a:latin typeface="+mn-lt"/>
            </a:rPr>
            <a:t> Two years after the date of transition to Stage B</a:t>
          </a:r>
          <a:endParaRPr lang="he-IL" sz="2200" b="0" dirty="0">
            <a:latin typeface="+mn-lt"/>
          </a:endParaRPr>
        </a:p>
      </dgm:t>
    </dgm:pt>
    <dgm:pt modelId="{34E9096D-BA98-4FC6-9890-D82D4E1359C0}" type="sibTrans" cxnId="{5DC64866-0760-4736-A34E-D8279A4410BA}">
      <dgm:prSet/>
      <dgm:spPr/>
      <dgm:t>
        <a:bodyPr/>
        <a:lstStyle/>
        <a:p>
          <a:pPr rtl="1"/>
          <a:endParaRPr lang="he-IL"/>
        </a:p>
      </dgm:t>
    </dgm:pt>
    <dgm:pt modelId="{FC4AD5DF-B35F-42E3-B1AA-DD9EFD6D4384}" type="parTrans" cxnId="{5DC64866-0760-4736-A34E-D8279A4410BA}">
      <dgm:prSet/>
      <dgm:spPr/>
      <dgm:t>
        <a:bodyPr/>
        <a:lstStyle/>
        <a:p>
          <a:pPr rtl="1"/>
          <a:endParaRPr lang="he-IL" sz="800"/>
        </a:p>
      </dgm:t>
    </dgm:pt>
    <dgm:pt modelId="{211063D6-3B33-4EDE-B873-7916CA9F772F}">
      <dgm:prSet custT="1"/>
      <dgm:spPr/>
      <dgm:t>
        <a:bodyPr/>
        <a:lstStyle/>
        <a:p>
          <a:pPr marL="228600" indent="0" defTabSz="889000" rtl="0">
            <a:spcBef>
              <a:spcPct val="0"/>
            </a:spcBef>
            <a:spcAft>
              <a:spcPct val="15000"/>
            </a:spcAft>
            <a:buFont typeface="Wingdings" panose="05000000000000000000" pitchFamily="2" charset="2"/>
            <a:buChar char="ü"/>
          </a:pPr>
          <a:endParaRPr lang="he-IL" sz="2000" b="0" dirty="0">
            <a:latin typeface="+mn-lt"/>
            <a:cs typeface="Arial" panose="020B0604020202020204" pitchFamily="34" charset="0"/>
          </a:endParaRPr>
        </a:p>
      </dgm:t>
    </dgm:pt>
    <dgm:pt modelId="{5D62C024-71F0-4D11-B79C-461F38AFC678}" type="parTrans" cxnId="{3D139B8C-91FC-4FFB-BF6D-3134D89B436B}">
      <dgm:prSet/>
      <dgm:spPr/>
      <dgm:t>
        <a:bodyPr/>
        <a:lstStyle/>
        <a:p>
          <a:pPr rtl="1"/>
          <a:endParaRPr lang="he-IL"/>
        </a:p>
      </dgm:t>
    </dgm:pt>
    <dgm:pt modelId="{99BE02F9-3942-4DEB-8739-A41FBEB17C13}" type="sibTrans" cxnId="{3D139B8C-91FC-4FFB-BF6D-3134D89B436B}">
      <dgm:prSet/>
      <dgm:spPr/>
      <dgm:t>
        <a:bodyPr/>
        <a:lstStyle/>
        <a:p>
          <a:pPr rtl="1"/>
          <a:endParaRPr lang="he-IL"/>
        </a:p>
      </dgm:t>
    </dgm:pt>
    <dgm:pt modelId="{1B6DAA3C-358F-4E09-9EB7-5261FC9A6F6F}">
      <dgm:prSet custT="1"/>
      <dgm:spPr/>
      <dgm:t>
        <a:bodyPr/>
        <a:lstStyle/>
        <a:p>
          <a:pPr marL="228600" indent="0" defTabSz="889000" rtl="0">
            <a:spcBef>
              <a:spcPct val="0"/>
            </a:spcBef>
            <a:spcAft>
              <a:spcPct val="15000"/>
            </a:spcAft>
            <a:buFont typeface="Wingdings" panose="05000000000000000000" pitchFamily="2" charset="2"/>
            <a:buChar char="ü"/>
          </a:pPr>
          <a:r>
            <a:rPr lang="en-US" sz="2200" b="0" dirty="0">
              <a:latin typeface="+mn-lt"/>
            </a:rPr>
            <a:t>The committee may recommend changes to the research/dissertation</a:t>
          </a:r>
          <a:endParaRPr lang="he-IL" sz="2200" b="0" dirty="0">
            <a:latin typeface="+mn-lt"/>
          </a:endParaRPr>
        </a:p>
      </dgm:t>
    </dgm:pt>
    <dgm:pt modelId="{63A181DA-8B11-4252-9D5A-71D969036197}" type="parTrans" cxnId="{3531AAA7-CFC9-483B-A613-755CB686402F}">
      <dgm:prSet/>
      <dgm:spPr/>
      <dgm:t>
        <a:bodyPr/>
        <a:lstStyle/>
        <a:p>
          <a:pPr rtl="1"/>
          <a:endParaRPr lang="he-IL"/>
        </a:p>
      </dgm:t>
    </dgm:pt>
    <dgm:pt modelId="{4FBE69CD-EC88-4520-B23B-0027790A4EB2}" type="sibTrans" cxnId="{3531AAA7-CFC9-483B-A613-755CB686402F}">
      <dgm:prSet/>
      <dgm:spPr/>
      <dgm:t>
        <a:bodyPr/>
        <a:lstStyle/>
        <a:p>
          <a:pPr rtl="1"/>
          <a:endParaRPr lang="he-IL"/>
        </a:p>
      </dgm:t>
    </dgm:pt>
    <dgm:pt modelId="{985AE87D-A429-43D3-A0ED-0EBF0F7CD059}" type="pres">
      <dgm:prSet presAssocID="{2E3541BB-4085-4EAB-8250-4DE83DDD2BED}" presName="linearFlow" presStyleCnt="0">
        <dgm:presLayoutVars>
          <dgm:dir/>
          <dgm:animLvl val="lvl"/>
          <dgm:resizeHandles val="exact"/>
        </dgm:presLayoutVars>
      </dgm:prSet>
      <dgm:spPr/>
      <dgm:t>
        <a:bodyPr/>
        <a:lstStyle/>
        <a:p>
          <a:endParaRPr lang="en-US"/>
        </a:p>
      </dgm:t>
    </dgm:pt>
    <dgm:pt modelId="{FD420FA7-E21F-451E-A4C3-49C8A9DF358F}" type="pres">
      <dgm:prSet presAssocID="{C6132083-CBBF-4467-8349-CB0162117FEC}" presName="composite" presStyleCnt="0"/>
      <dgm:spPr/>
    </dgm:pt>
    <dgm:pt modelId="{578F3460-9E91-497B-8F80-15B7B77DF334}" type="pres">
      <dgm:prSet presAssocID="{C6132083-CBBF-4467-8349-CB0162117FEC}" presName="parTx" presStyleLbl="node1" presStyleIdx="0" presStyleCnt="1">
        <dgm:presLayoutVars>
          <dgm:chMax val="0"/>
          <dgm:chPref val="0"/>
          <dgm:bulletEnabled val="1"/>
        </dgm:presLayoutVars>
      </dgm:prSet>
      <dgm:spPr/>
      <dgm:t>
        <a:bodyPr/>
        <a:lstStyle/>
        <a:p>
          <a:endParaRPr lang="en-US"/>
        </a:p>
      </dgm:t>
    </dgm:pt>
    <dgm:pt modelId="{14839404-0384-428F-817F-458D312901D1}" type="pres">
      <dgm:prSet presAssocID="{C6132083-CBBF-4467-8349-CB0162117FEC}" presName="parSh" presStyleLbl="node1" presStyleIdx="0" presStyleCnt="1" custScaleY="49888" custLinFactY="-100000" custLinFactNeighborX="855" custLinFactNeighborY="-113106"/>
      <dgm:spPr/>
      <dgm:t>
        <a:bodyPr/>
        <a:lstStyle/>
        <a:p>
          <a:endParaRPr lang="en-US"/>
        </a:p>
      </dgm:t>
    </dgm:pt>
    <dgm:pt modelId="{292EB620-24AF-4A6F-B10B-3114FE39AAB2}" type="pres">
      <dgm:prSet presAssocID="{C6132083-CBBF-4467-8349-CB0162117FEC}" presName="desTx" presStyleLbl="fgAcc1" presStyleIdx="0" presStyleCnt="1">
        <dgm:presLayoutVars>
          <dgm:bulletEnabled val="1"/>
        </dgm:presLayoutVars>
      </dgm:prSet>
      <dgm:spPr/>
      <dgm:t>
        <a:bodyPr/>
        <a:lstStyle/>
        <a:p>
          <a:endParaRPr lang="en-US"/>
        </a:p>
      </dgm:t>
    </dgm:pt>
  </dgm:ptLst>
  <dgm:cxnLst>
    <dgm:cxn modelId="{54B7BF2A-8052-497E-B8C5-246ABE081DE9}" type="presOf" srcId="{211063D6-3B33-4EDE-B873-7916CA9F772F}" destId="{292EB620-24AF-4A6F-B10B-3114FE39AAB2}" srcOrd="0" destOrd="2" presId="urn:microsoft.com/office/officeart/2005/8/layout/process3"/>
    <dgm:cxn modelId="{3531AAA7-CFC9-483B-A613-755CB686402F}" srcId="{C6132083-CBBF-4467-8349-CB0162117FEC}" destId="{1B6DAA3C-358F-4E09-9EB7-5261FC9A6F6F}" srcOrd="1" destOrd="0" parTransId="{63A181DA-8B11-4252-9D5A-71D969036197}" sibTransId="{4FBE69CD-EC88-4520-B23B-0027790A4EB2}"/>
    <dgm:cxn modelId="{EFC419C5-B763-4957-A57F-ED78A63CCCDE}" type="presOf" srcId="{2E3541BB-4085-4EAB-8250-4DE83DDD2BED}" destId="{985AE87D-A429-43D3-A0ED-0EBF0F7CD059}" srcOrd="0" destOrd="0" presId="urn:microsoft.com/office/officeart/2005/8/layout/process3"/>
    <dgm:cxn modelId="{0E885C45-76AD-4B9C-8155-CF03F7E0D6C3}" type="presOf" srcId="{16BCA3DF-FA49-4E09-84B7-A8642E234F2E}" destId="{292EB620-24AF-4A6F-B10B-3114FE39AAB2}" srcOrd="0" destOrd="0" presId="urn:microsoft.com/office/officeart/2005/8/layout/process3"/>
    <dgm:cxn modelId="{C3E2DAC4-B821-47B0-8A14-3BE98C433D19}" type="presOf" srcId="{1B6DAA3C-358F-4E09-9EB7-5261FC9A6F6F}" destId="{292EB620-24AF-4A6F-B10B-3114FE39AAB2}" srcOrd="0" destOrd="1" presId="urn:microsoft.com/office/officeart/2005/8/layout/process3"/>
    <dgm:cxn modelId="{3D139B8C-91FC-4FFB-BF6D-3134D89B436B}" srcId="{C6132083-CBBF-4467-8349-CB0162117FEC}" destId="{211063D6-3B33-4EDE-B873-7916CA9F772F}" srcOrd="2" destOrd="0" parTransId="{5D62C024-71F0-4D11-B79C-461F38AFC678}" sibTransId="{99BE02F9-3942-4DEB-8739-A41FBEB17C13}"/>
    <dgm:cxn modelId="{7B49A14D-9B2C-4714-B027-F530F9BD33FF}" type="presOf" srcId="{C6132083-CBBF-4467-8349-CB0162117FEC}" destId="{578F3460-9E91-497B-8F80-15B7B77DF334}" srcOrd="0" destOrd="0" presId="urn:microsoft.com/office/officeart/2005/8/layout/process3"/>
    <dgm:cxn modelId="{66C84FBF-92E8-42D8-AB07-EC1B2B729695}" type="presOf" srcId="{C6132083-CBBF-4467-8349-CB0162117FEC}" destId="{14839404-0384-428F-817F-458D312901D1}" srcOrd="1" destOrd="0" presId="urn:microsoft.com/office/officeart/2005/8/layout/process3"/>
    <dgm:cxn modelId="{15953E10-44FE-4C5B-9933-6A98FF596524}" srcId="{2E3541BB-4085-4EAB-8250-4DE83DDD2BED}" destId="{C6132083-CBBF-4467-8349-CB0162117FEC}" srcOrd="0" destOrd="0" parTransId="{72311FC1-EE47-4B2A-B4A8-C2DF6E4761C2}" sibTransId="{02BB596F-218F-4838-AC35-7C7C19BA1CE5}"/>
    <dgm:cxn modelId="{5DC64866-0760-4736-A34E-D8279A4410BA}" srcId="{C6132083-CBBF-4467-8349-CB0162117FEC}" destId="{16BCA3DF-FA49-4E09-84B7-A8642E234F2E}" srcOrd="0" destOrd="0" parTransId="{FC4AD5DF-B35F-42E3-B1AA-DD9EFD6D4384}" sibTransId="{34E9096D-BA98-4FC6-9890-D82D4E1359C0}"/>
    <dgm:cxn modelId="{56DCAC42-03CF-4ED9-9455-755978C38BEB}" type="presParOf" srcId="{985AE87D-A429-43D3-A0ED-0EBF0F7CD059}" destId="{FD420FA7-E21F-451E-A4C3-49C8A9DF358F}" srcOrd="0" destOrd="0" presId="urn:microsoft.com/office/officeart/2005/8/layout/process3"/>
    <dgm:cxn modelId="{AE2A6BF1-5BD5-48AB-91A8-BC13C98AF7F3}" type="presParOf" srcId="{FD420FA7-E21F-451E-A4C3-49C8A9DF358F}" destId="{578F3460-9E91-497B-8F80-15B7B77DF334}" srcOrd="0" destOrd="0" presId="urn:microsoft.com/office/officeart/2005/8/layout/process3"/>
    <dgm:cxn modelId="{3A788637-EC77-4BA1-A474-7D300FCA5CCB}" type="presParOf" srcId="{FD420FA7-E21F-451E-A4C3-49C8A9DF358F}" destId="{14839404-0384-428F-817F-458D312901D1}" srcOrd="1" destOrd="0" presId="urn:microsoft.com/office/officeart/2005/8/layout/process3"/>
    <dgm:cxn modelId="{87E7A274-4814-41F1-9204-01624B5F80AB}" type="presParOf" srcId="{FD420FA7-E21F-451E-A4C3-49C8A9DF358F}" destId="{292EB620-24AF-4A6F-B10B-3114FE39AAB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3541BB-4085-4EAB-8250-4DE83DDD2BED}" type="doc">
      <dgm:prSet loTypeId="urn:microsoft.com/office/officeart/2005/8/layout/process3" loCatId="process" qsTypeId="urn:microsoft.com/office/officeart/2005/8/quickstyle/simple4" qsCatId="simple" csTypeId="urn:microsoft.com/office/officeart/2005/8/colors/accent1_2" csCatId="accent1" phldr="1"/>
      <dgm:spPr/>
      <dgm:t>
        <a:bodyPr/>
        <a:lstStyle/>
        <a:p>
          <a:pPr rtl="1"/>
          <a:endParaRPr lang="he-IL"/>
        </a:p>
      </dgm:t>
    </dgm:pt>
    <dgm:pt modelId="{C6132083-CBBF-4467-8349-CB0162117FEC}">
      <dgm:prSet phldrT="[טקסט]"/>
      <dgm:spPr>
        <a:solidFill>
          <a:srgbClr val="446CEC"/>
        </a:solidFill>
      </dgm:spPr>
      <dgm:t>
        <a:bodyPr/>
        <a:lstStyle/>
        <a:p>
          <a:pPr rtl="0"/>
          <a:r>
            <a:rPr lang="en-US" b="1"/>
            <a:t>Towards submission of the PhD dissertation/thesis</a:t>
          </a:r>
          <a:endParaRPr lang="he-IL" b="1"/>
        </a:p>
      </dgm:t>
    </dgm:pt>
    <dgm:pt modelId="{02BB596F-218F-4838-AC35-7C7C19BA1CE5}" type="sibTrans" cxnId="{15953E10-44FE-4C5B-9933-6A98FF596524}">
      <dgm:prSet/>
      <dgm:spPr/>
      <dgm:t>
        <a:bodyPr/>
        <a:lstStyle/>
        <a:p>
          <a:pPr rtl="1"/>
          <a:endParaRPr lang="he-IL"/>
        </a:p>
      </dgm:t>
    </dgm:pt>
    <dgm:pt modelId="{72311FC1-EE47-4B2A-B4A8-C2DF6E4761C2}" type="parTrans" cxnId="{15953E10-44FE-4C5B-9933-6A98FF596524}">
      <dgm:prSet/>
      <dgm:spPr/>
      <dgm:t>
        <a:bodyPr/>
        <a:lstStyle/>
        <a:p>
          <a:pPr rtl="1"/>
          <a:endParaRPr lang="he-IL" sz="800"/>
        </a:p>
      </dgm:t>
    </dgm:pt>
    <dgm:pt modelId="{16BCA3DF-FA49-4E09-84B7-A8642E234F2E}">
      <dgm:prSet phldrT="[טקסט]"/>
      <dgm:spPr/>
      <dgm:t>
        <a:bodyPr/>
        <a:lstStyle/>
        <a:p>
          <a:pPr rtl="0">
            <a:buFontTx/>
            <a:buNone/>
          </a:pPr>
          <a:endParaRPr lang="he-IL" b="1"/>
        </a:p>
      </dgm:t>
    </dgm:pt>
    <dgm:pt modelId="{34E9096D-BA98-4FC6-9890-D82D4E1359C0}" type="sibTrans" cxnId="{5DC64866-0760-4736-A34E-D8279A4410BA}">
      <dgm:prSet/>
      <dgm:spPr/>
      <dgm:t>
        <a:bodyPr/>
        <a:lstStyle/>
        <a:p>
          <a:pPr rtl="1"/>
          <a:endParaRPr lang="he-IL"/>
        </a:p>
      </dgm:t>
    </dgm:pt>
    <dgm:pt modelId="{FC4AD5DF-B35F-42E3-B1AA-DD9EFD6D4384}" type="parTrans" cxnId="{5DC64866-0760-4736-A34E-D8279A4410BA}">
      <dgm:prSet/>
      <dgm:spPr/>
      <dgm:t>
        <a:bodyPr/>
        <a:lstStyle/>
        <a:p>
          <a:pPr rtl="1"/>
          <a:endParaRPr lang="he-IL" sz="800"/>
        </a:p>
      </dgm:t>
    </dgm:pt>
    <dgm:pt modelId="{D6AEF28D-C6DC-43AC-8146-2440AE8D2C95}">
      <dgm:prSet/>
      <dgm:spPr/>
      <dgm:t>
        <a:bodyPr/>
        <a:lstStyle/>
        <a:p>
          <a:pPr rtl="0">
            <a:buFont typeface="Wingdings" panose="05000000000000000000" pitchFamily="2" charset="2"/>
            <a:buNone/>
          </a:pPr>
          <a:endParaRPr lang="he-IL" b="1" dirty="0"/>
        </a:p>
      </dgm:t>
    </dgm:pt>
    <dgm:pt modelId="{24485BAD-5964-4357-B977-7EC7B7F337F6}" type="parTrans" cxnId="{835A32C1-3A86-44D0-81A4-8F11C9B47F00}">
      <dgm:prSet/>
      <dgm:spPr/>
      <dgm:t>
        <a:bodyPr/>
        <a:lstStyle/>
        <a:p>
          <a:endParaRPr lang="en-IL"/>
        </a:p>
      </dgm:t>
    </dgm:pt>
    <dgm:pt modelId="{A5922412-CCD7-4C8F-B2DF-496D6B314EEE}" type="sibTrans" cxnId="{835A32C1-3A86-44D0-81A4-8F11C9B47F00}">
      <dgm:prSet/>
      <dgm:spPr/>
      <dgm:t>
        <a:bodyPr/>
        <a:lstStyle/>
        <a:p>
          <a:endParaRPr lang="en-IL"/>
        </a:p>
      </dgm:t>
    </dgm:pt>
    <dgm:pt modelId="{8DF26BB7-BC86-47A3-802B-FBE8BEA81ED1}">
      <dgm:prSet/>
      <dgm:spPr/>
      <dgm:t>
        <a:bodyPr/>
        <a:lstStyle/>
        <a:p>
          <a:pPr rtl="0">
            <a:buFontTx/>
            <a:buNone/>
          </a:pPr>
          <a:r>
            <a:rPr lang="en-US" b="1" dirty="0">
              <a:solidFill>
                <a:srgbClr val="FF33CC"/>
              </a:solidFill>
            </a:rPr>
            <a:t>List of items to take care of:</a:t>
          </a:r>
          <a:endParaRPr lang="he-IL" b="1" dirty="0">
            <a:solidFill>
              <a:srgbClr val="FF33CC"/>
            </a:solidFill>
          </a:endParaRPr>
        </a:p>
      </dgm:t>
    </dgm:pt>
    <dgm:pt modelId="{E0CB2182-862F-4A68-B1F9-65B8CFE169EF}" type="parTrans" cxnId="{9F402B55-D0F6-4139-B3D4-AF839D4994A3}">
      <dgm:prSet/>
      <dgm:spPr/>
      <dgm:t>
        <a:bodyPr/>
        <a:lstStyle/>
        <a:p>
          <a:endParaRPr lang="en-IL"/>
        </a:p>
      </dgm:t>
    </dgm:pt>
    <dgm:pt modelId="{928A6FB4-6B4B-4EA5-BF2D-4C5944399FCB}" type="sibTrans" cxnId="{9F402B55-D0F6-4139-B3D4-AF839D4994A3}">
      <dgm:prSet/>
      <dgm:spPr/>
      <dgm:t>
        <a:bodyPr/>
        <a:lstStyle/>
        <a:p>
          <a:endParaRPr lang="en-IL"/>
        </a:p>
      </dgm:t>
    </dgm:pt>
    <dgm:pt modelId="{BDAAED41-6A4C-48C2-9F20-9CD0C8488556}">
      <dgm:prSet/>
      <dgm:spPr/>
      <dgm:t>
        <a:bodyPr/>
        <a:lstStyle/>
        <a:p>
          <a:pPr rtl="0">
            <a:buFont typeface="Wingdings" panose="05000000000000000000" pitchFamily="2" charset="2"/>
            <a:buChar char="ü"/>
          </a:pPr>
          <a:r>
            <a:rPr lang="en-US" b="1" dirty="0"/>
            <a:t>Completion of courses and reporting grades to the department's secretariat where the courses were taken.
Finalizing the reporting process on completing the courses at the Authority.
Completion of the tuition.
Submission of all documents relating to the Ph.D. review as detailed on the Authority's </a:t>
          </a:r>
          <a:r>
            <a:rPr lang="en-US" b="1" dirty="0" smtClean="0"/>
            <a:t>website http://www.research-students.huji.ac.il/en/phd-thesis-format-humanities-and-social-sciences</a:t>
          </a:r>
          <a:endParaRPr lang="he-IL" b="1" dirty="0"/>
        </a:p>
      </dgm:t>
    </dgm:pt>
    <dgm:pt modelId="{C494B55E-AC40-4959-8B9F-E188446B7447}" type="parTrans" cxnId="{8826CF04-3246-4D2D-9EC4-04D4672E2780}">
      <dgm:prSet/>
      <dgm:spPr/>
      <dgm:t>
        <a:bodyPr/>
        <a:lstStyle/>
        <a:p>
          <a:endParaRPr lang="en-IL"/>
        </a:p>
      </dgm:t>
    </dgm:pt>
    <dgm:pt modelId="{9DC12097-AFEC-4BE0-B6AC-E637EBA8062B}" type="sibTrans" cxnId="{8826CF04-3246-4D2D-9EC4-04D4672E2780}">
      <dgm:prSet/>
      <dgm:spPr/>
      <dgm:t>
        <a:bodyPr/>
        <a:lstStyle/>
        <a:p>
          <a:endParaRPr lang="en-IL"/>
        </a:p>
      </dgm:t>
    </dgm:pt>
    <dgm:pt modelId="{54533B8A-D0E1-4865-ABE6-7B45A68C26CE}">
      <dgm:prSet/>
      <dgm:spPr/>
      <dgm:t>
        <a:bodyPr/>
        <a:lstStyle/>
        <a:p>
          <a:pPr rtl="0">
            <a:buFont typeface="Wingdings" panose="05000000000000000000" pitchFamily="2" charset="2"/>
            <a:buChar char="ü"/>
          </a:pPr>
          <a:r>
            <a:rPr lang="en-US" b="1" dirty="0" smtClean="0"/>
            <a:t>The advisor/s will send all the documents relating to the review process to the Authority (e.g., a list of potential reviewers).</a:t>
          </a:r>
          <a:endParaRPr lang="he-IL" b="1" dirty="0"/>
        </a:p>
      </dgm:t>
    </dgm:pt>
    <dgm:pt modelId="{7398ABB0-A8C2-4129-80E9-F53E71879487}" type="parTrans" cxnId="{1BBA163C-0022-4090-9453-DBB325420E32}">
      <dgm:prSet/>
      <dgm:spPr/>
    </dgm:pt>
    <dgm:pt modelId="{BD28FEC8-8F5B-40A0-8AA2-1D58FF0FCCB9}" type="sibTrans" cxnId="{1BBA163C-0022-4090-9453-DBB325420E32}">
      <dgm:prSet/>
      <dgm:spPr/>
    </dgm:pt>
    <dgm:pt modelId="{E7E9A3E9-01A3-444A-A227-355038C421FF}" type="pres">
      <dgm:prSet presAssocID="{2E3541BB-4085-4EAB-8250-4DE83DDD2BED}" presName="linearFlow" presStyleCnt="0">
        <dgm:presLayoutVars>
          <dgm:dir/>
          <dgm:animLvl val="lvl"/>
          <dgm:resizeHandles val="exact"/>
        </dgm:presLayoutVars>
      </dgm:prSet>
      <dgm:spPr/>
      <dgm:t>
        <a:bodyPr/>
        <a:lstStyle/>
        <a:p>
          <a:endParaRPr lang="en-US"/>
        </a:p>
      </dgm:t>
    </dgm:pt>
    <dgm:pt modelId="{59D0C066-D749-42A2-8FA9-A78788DEF9AF}" type="pres">
      <dgm:prSet presAssocID="{C6132083-CBBF-4467-8349-CB0162117FEC}" presName="composite" presStyleCnt="0"/>
      <dgm:spPr/>
    </dgm:pt>
    <dgm:pt modelId="{7CAFCC1B-A09D-41B1-88D8-3B3CC6303702}" type="pres">
      <dgm:prSet presAssocID="{C6132083-CBBF-4467-8349-CB0162117FEC}" presName="parTx" presStyleLbl="node1" presStyleIdx="0" presStyleCnt="1">
        <dgm:presLayoutVars>
          <dgm:chMax val="0"/>
          <dgm:chPref val="0"/>
          <dgm:bulletEnabled val="1"/>
        </dgm:presLayoutVars>
      </dgm:prSet>
      <dgm:spPr/>
      <dgm:t>
        <a:bodyPr/>
        <a:lstStyle/>
        <a:p>
          <a:endParaRPr lang="en-US"/>
        </a:p>
      </dgm:t>
    </dgm:pt>
    <dgm:pt modelId="{4206F2F8-31DC-4CF3-A8F7-9B1016F6F5A8}" type="pres">
      <dgm:prSet presAssocID="{C6132083-CBBF-4467-8349-CB0162117FEC}" presName="parSh" presStyleLbl="node1" presStyleIdx="0" presStyleCnt="1" custLinFactNeighborX="-1014" custLinFactNeighborY="-27312"/>
      <dgm:spPr/>
      <dgm:t>
        <a:bodyPr/>
        <a:lstStyle/>
        <a:p>
          <a:endParaRPr lang="en-US"/>
        </a:p>
      </dgm:t>
    </dgm:pt>
    <dgm:pt modelId="{2AAC180C-BC05-4001-81D3-4E8C0915F850}" type="pres">
      <dgm:prSet presAssocID="{C6132083-CBBF-4467-8349-CB0162117FEC}" presName="desTx" presStyleLbl="fgAcc1" presStyleIdx="0" presStyleCnt="1">
        <dgm:presLayoutVars>
          <dgm:bulletEnabled val="1"/>
        </dgm:presLayoutVars>
      </dgm:prSet>
      <dgm:spPr/>
      <dgm:t>
        <a:bodyPr/>
        <a:lstStyle/>
        <a:p>
          <a:endParaRPr lang="en-US"/>
        </a:p>
      </dgm:t>
    </dgm:pt>
  </dgm:ptLst>
  <dgm:cxnLst>
    <dgm:cxn modelId="{67990C61-3286-4FBB-819E-4F9E1E8B76AE}" type="presOf" srcId="{54533B8A-D0E1-4865-ABE6-7B45A68C26CE}" destId="{2AAC180C-BC05-4001-81D3-4E8C0915F850}" srcOrd="0" destOrd="3" presId="urn:microsoft.com/office/officeart/2005/8/layout/process3"/>
    <dgm:cxn modelId="{15953E10-44FE-4C5B-9933-6A98FF596524}" srcId="{2E3541BB-4085-4EAB-8250-4DE83DDD2BED}" destId="{C6132083-CBBF-4467-8349-CB0162117FEC}" srcOrd="0" destOrd="0" parTransId="{72311FC1-EE47-4B2A-B4A8-C2DF6E4761C2}" sibTransId="{02BB596F-218F-4838-AC35-7C7C19BA1CE5}"/>
    <dgm:cxn modelId="{FE2292DC-0FDA-4FAC-9713-8F7C13566673}" type="presOf" srcId="{8DF26BB7-BC86-47A3-802B-FBE8BEA81ED1}" destId="{2AAC180C-BC05-4001-81D3-4E8C0915F850}" srcOrd="0" destOrd="1" presId="urn:microsoft.com/office/officeart/2005/8/layout/process3"/>
    <dgm:cxn modelId="{7F438796-3CD0-4A93-BE3F-EF47EFCE6D3B}" type="presOf" srcId="{2E3541BB-4085-4EAB-8250-4DE83DDD2BED}" destId="{E7E9A3E9-01A3-444A-A227-355038C421FF}" srcOrd="0" destOrd="0" presId="urn:microsoft.com/office/officeart/2005/8/layout/process3"/>
    <dgm:cxn modelId="{9F402B55-D0F6-4139-B3D4-AF839D4994A3}" srcId="{C6132083-CBBF-4467-8349-CB0162117FEC}" destId="{8DF26BB7-BC86-47A3-802B-FBE8BEA81ED1}" srcOrd="1" destOrd="0" parTransId="{E0CB2182-862F-4A68-B1F9-65B8CFE169EF}" sibTransId="{928A6FB4-6B4B-4EA5-BF2D-4C5944399FCB}"/>
    <dgm:cxn modelId="{9CF8481B-94F7-45CF-8F6D-75B816C3A3AC}" type="presOf" srcId="{D6AEF28D-C6DC-43AC-8146-2440AE8D2C95}" destId="{2AAC180C-BC05-4001-81D3-4E8C0915F850}" srcOrd="0" destOrd="4" presId="urn:microsoft.com/office/officeart/2005/8/layout/process3"/>
    <dgm:cxn modelId="{533D5C28-E572-4D69-A5C9-DCF3FE540921}" type="presOf" srcId="{C6132083-CBBF-4467-8349-CB0162117FEC}" destId="{7CAFCC1B-A09D-41B1-88D8-3B3CC6303702}" srcOrd="0" destOrd="0" presId="urn:microsoft.com/office/officeart/2005/8/layout/process3"/>
    <dgm:cxn modelId="{8826CF04-3246-4D2D-9EC4-04D4672E2780}" srcId="{C6132083-CBBF-4467-8349-CB0162117FEC}" destId="{BDAAED41-6A4C-48C2-9F20-9CD0C8488556}" srcOrd="2" destOrd="0" parTransId="{C494B55E-AC40-4959-8B9F-E188446B7447}" sibTransId="{9DC12097-AFEC-4BE0-B6AC-E637EBA8062B}"/>
    <dgm:cxn modelId="{C51A5FD2-E989-48F4-AD34-C2795E70102A}" type="presOf" srcId="{C6132083-CBBF-4467-8349-CB0162117FEC}" destId="{4206F2F8-31DC-4CF3-A8F7-9B1016F6F5A8}" srcOrd="1" destOrd="0" presId="urn:microsoft.com/office/officeart/2005/8/layout/process3"/>
    <dgm:cxn modelId="{1BBA163C-0022-4090-9453-DBB325420E32}" srcId="{C6132083-CBBF-4467-8349-CB0162117FEC}" destId="{54533B8A-D0E1-4865-ABE6-7B45A68C26CE}" srcOrd="3" destOrd="0" parTransId="{7398ABB0-A8C2-4129-80E9-F53E71879487}" sibTransId="{BD28FEC8-8F5B-40A0-8AA2-1D58FF0FCCB9}"/>
    <dgm:cxn modelId="{8B34A13F-41F0-43B9-A293-2EDB844312DA}" type="presOf" srcId="{BDAAED41-6A4C-48C2-9F20-9CD0C8488556}" destId="{2AAC180C-BC05-4001-81D3-4E8C0915F850}" srcOrd="0" destOrd="2" presId="urn:microsoft.com/office/officeart/2005/8/layout/process3"/>
    <dgm:cxn modelId="{033FB7D7-9E89-471B-8638-66F487280C4D}" type="presOf" srcId="{16BCA3DF-FA49-4E09-84B7-A8642E234F2E}" destId="{2AAC180C-BC05-4001-81D3-4E8C0915F850}" srcOrd="0" destOrd="0" presId="urn:microsoft.com/office/officeart/2005/8/layout/process3"/>
    <dgm:cxn modelId="{835A32C1-3A86-44D0-81A4-8F11C9B47F00}" srcId="{C6132083-CBBF-4467-8349-CB0162117FEC}" destId="{D6AEF28D-C6DC-43AC-8146-2440AE8D2C95}" srcOrd="4" destOrd="0" parTransId="{24485BAD-5964-4357-B977-7EC7B7F337F6}" sibTransId="{A5922412-CCD7-4C8F-B2DF-496D6B314EEE}"/>
    <dgm:cxn modelId="{5DC64866-0760-4736-A34E-D8279A4410BA}" srcId="{C6132083-CBBF-4467-8349-CB0162117FEC}" destId="{16BCA3DF-FA49-4E09-84B7-A8642E234F2E}" srcOrd="0" destOrd="0" parTransId="{FC4AD5DF-B35F-42E3-B1AA-DD9EFD6D4384}" sibTransId="{34E9096D-BA98-4FC6-9890-D82D4E1359C0}"/>
    <dgm:cxn modelId="{A6848997-7912-4D40-8F12-603D8D22185C}" type="presParOf" srcId="{E7E9A3E9-01A3-444A-A227-355038C421FF}" destId="{59D0C066-D749-42A2-8FA9-A78788DEF9AF}" srcOrd="0" destOrd="0" presId="urn:microsoft.com/office/officeart/2005/8/layout/process3"/>
    <dgm:cxn modelId="{CC07142F-D287-41DC-B1E1-C5961E2E7599}" type="presParOf" srcId="{59D0C066-D749-42A2-8FA9-A78788DEF9AF}" destId="{7CAFCC1B-A09D-41B1-88D8-3B3CC6303702}" srcOrd="0" destOrd="0" presId="urn:microsoft.com/office/officeart/2005/8/layout/process3"/>
    <dgm:cxn modelId="{1847037E-7B9D-4C25-A8FC-ADF79324B5AB}" type="presParOf" srcId="{59D0C066-D749-42A2-8FA9-A78788DEF9AF}" destId="{4206F2F8-31DC-4CF3-A8F7-9B1016F6F5A8}" srcOrd="1" destOrd="0" presId="urn:microsoft.com/office/officeart/2005/8/layout/process3"/>
    <dgm:cxn modelId="{1EC01FDB-DB35-447A-B9D3-B6DD53FD82EA}" type="presParOf" srcId="{59D0C066-D749-42A2-8FA9-A78788DEF9AF}" destId="{2AAC180C-BC05-4001-81D3-4E8C0915F85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E3541BB-4085-4EAB-8250-4DE83DDD2BED}" type="doc">
      <dgm:prSet loTypeId="urn:microsoft.com/office/officeart/2005/8/layout/process3" loCatId="process" qsTypeId="urn:microsoft.com/office/officeart/2005/8/quickstyle/simple2" qsCatId="simple" csTypeId="urn:microsoft.com/office/officeart/2005/8/colors/accent3_2" csCatId="accent3" phldr="1"/>
      <dgm:spPr/>
      <dgm:t>
        <a:bodyPr/>
        <a:lstStyle/>
        <a:p>
          <a:pPr rtl="1"/>
          <a:endParaRPr lang="he-IL"/>
        </a:p>
      </dgm:t>
    </dgm:pt>
    <dgm:pt modelId="{C6132083-CBBF-4467-8349-CB0162117FEC}">
      <dgm:prSet phldrT="[טקסט]"/>
      <dgm:spPr>
        <a:solidFill>
          <a:srgbClr val="487DE8"/>
        </a:solidFill>
      </dgm:spPr>
      <dgm:t>
        <a:bodyPr/>
        <a:lstStyle/>
        <a:p>
          <a:pPr rtl="0"/>
          <a:r>
            <a:rPr lang="en-US" b="1" dirty="0"/>
            <a:t>Evaluation Process</a:t>
          </a:r>
          <a:endParaRPr lang="he-IL" b="1" dirty="0"/>
        </a:p>
      </dgm:t>
    </dgm:pt>
    <dgm:pt modelId="{02BB596F-218F-4838-AC35-7C7C19BA1CE5}" type="sibTrans" cxnId="{15953E10-44FE-4C5B-9933-6A98FF596524}">
      <dgm:prSet/>
      <dgm:spPr/>
      <dgm:t>
        <a:bodyPr/>
        <a:lstStyle/>
        <a:p>
          <a:pPr rtl="1"/>
          <a:endParaRPr lang="he-IL"/>
        </a:p>
      </dgm:t>
    </dgm:pt>
    <dgm:pt modelId="{72311FC1-EE47-4B2A-B4A8-C2DF6E4761C2}" type="parTrans" cxnId="{15953E10-44FE-4C5B-9933-6A98FF596524}">
      <dgm:prSet/>
      <dgm:spPr/>
      <dgm:t>
        <a:bodyPr/>
        <a:lstStyle/>
        <a:p>
          <a:pPr rtl="1"/>
          <a:endParaRPr lang="he-IL" sz="800"/>
        </a:p>
      </dgm:t>
    </dgm:pt>
    <dgm:pt modelId="{16BCA3DF-FA49-4E09-84B7-A8642E234F2E}">
      <dgm:prSet phldrT="[טקסט]"/>
      <dgm:spPr/>
      <dgm:t>
        <a:bodyPr/>
        <a:lstStyle/>
        <a:p>
          <a:pPr rtl="0">
            <a:buFont typeface="Wingdings" panose="05000000000000000000" pitchFamily="2" charset="2"/>
            <a:buChar char="ü"/>
          </a:pPr>
          <a:r>
            <a:rPr lang="en-US" b="1" dirty="0">
              <a:solidFill>
                <a:srgbClr val="FF0000"/>
              </a:solidFill>
            </a:rPr>
            <a:t>The doctoral dissertation will be submitted no later than five years from the commencement date</a:t>
          </a:r>
          <a:r>
            <a:rPr lang="en-US" b="0" dirty="0"/>
            <a:t>.
•The students will submit the dissertation in the chosen format - a monograph or a collection of articles (</a:t>
          </a:r>
          <a:r>
            <a:rPr lang="en-US" b="0" dirty="0" err="1"/>
            <a:t>Asupa</a:t>
          </a:r>
          <a:r>
            <a:rPr lang="en-US" b="0" dirty="0"/>
            <a:t>).
• Two external anonymous reviewers will evaluate the dissertation in addition to the advisor/s.</a:t>
          </a:r>
          <a:endParaRPr lang="he-IL" b="1" dirty="0"/>
        </a:p>
      </dgm:t>
    </dgm:pt>
    <dgm:pt modelId="{34E9096D-BA98-4FC6-9890-D82D4E1359C0}" type="sibTrans" cxnId="{5DC64866-0760-4736-A34E-D8279A4410BA}">
      <dgm:prSet/>
      <dgm:spPr/>
      <dgm:t>
        <a:bodyPr/>
        <a:lstStyle/>
        <a:p>
          <a:pPr rtl="1"/>
          <a:endParaRPr lang="he-IL"/>
        </a:p>
      </dgm:t>
    </dgm:pt>
    <dgm:pt modelId="{FC4AD5DF-B35F-42E3-B1AA-DD9EFD6D4384}" type="parTrans" cxnId="{5DC64866-0760-4736-A34E-D8279A4410BA}">
      <dgm:prSet/>
      <dgm:spPr/>
      <dgm:t>
        <a:bodyPr/>
        <a:lstStyle/>
        <a:p>
          <a:pPr rtl="1"/>
          <a:endParaRPr lang="he-IL" sz="800"/>
        </a:p>
      </dgm:t>
    </dgm:pt>
    <dgm:pt modelId="{BD4F5574-0129-4742-A2DB-0127D96DB230}" type="pres">
      <dgm:prSet presAssocID="{2E3541BB-4085-4EAB-8250-4DE83DDD2BED}" presName="linearFlow" presStyleCnt="0">
        <dgm:presLayoutVars>
          <dgm:dir/>
          <dgm:animLvl val="lvl"/>
          <dgm:resizeHandles val="exact"/>
        </dgm:presLayoutVars>
      </dgm:prSet>
      <dgm:spPr/>
      <dgm:t>
        <a:bodyPr/>
        <a:lstStyle/>
        <a:p>
          <a:endParaRPr lang="en-US"/>
        </a:p>
      </dgm:t>
    </dgm:pt>
    <dgm:pt modelId="{F8F7E345-620C-4A79-8BF8-57D8011E4E55}" type="pres">
      <dgm:prSet presAssocID="{C6132083-CBBF-4467-8349-CB0162117FEC}" presName="composite" presStyleCnt="0"/>
      <dgm:spPr/>
    </dgm:pt>
    <dgm:pt modelId="{60ACF2C4-251B-4F53-A33E-564C47FB6E6F}" type="pres">
      <dgm:prSet presAssocID="{C6132083-CBBF-4467-8349-CB0162117FEC}" presName="parTx" presStyleLbl="node1" presStyleIdx="0" presStyleCnt="1">
        <dgm:presLayoutVars>
          <dgm:chMax val="0"/>
          <dgm:chPref val="0"/>
          <dgm:bulletEnabled val="1"/>
        </dgm:presLayoutVars>
      </dgm:prSet>
      <dgm:spPr/>
      <dgm:t>
        <a:bodyPr/>
        <a:lstStyle/>
        <a:p>
          <a:endParaRPr lang="en-US"/>
        </a:p>
      </dgm:t>
    </dgm:pt>
    <dgm:pt modelId="{24248F7F-B8AF-46AB-9BD7-DE9F0EBFD336}" type="pres">
      <dgm:prSet presAssocID="{C6132083-CBBF-4467-8349-CB0162117FEC}" presName="parSh" presStyleLbl="node1" presStyleIdx="0" presStyleCnt="1"/>
      <dgm:spPr/>
      <dgm:t>
        <a:bodyPr/>
        <a:lstStyle/>
        <a:p>
          <a:endParaRPr lang="en-US"/>
        </a:p>
      </dgm:t>
    </dgm:pt>
    <dgm:pt modelId="{095A1D62-CC6B-4B9F-827F-01A0A6AA54A9}" type="pres">
      <dgm:prSet presAssocID="{C6132083-CBBF-4467-8349-CB0162117FEC}" presName="desTx" presStyleLbl="fgAcc1" presStyleIdx="0" presStyleCnt="1" custScaleX="107735">
        <dgm:presLayoutVars>
          <dgm:bulletEnabled val="1"/>
        </dgm:presLayoutVars>
      </dgm:prSet>
      <dgm:spPr/>
      <dgm:t>
        <a:bodyPr/>
        <a:lstStyle/>
        <a:p>
          <a:endParaRPr lang="en-US"/>
        </a:p>
      </dgm:t>
    </dgm:pt>
  </dgm:ptLst>
  <dgm:cxnLst>
    <dgm:cxn modelId="{0A7A1505-931F-4AC9-BEC4-C605E48A67EE}" type="presOf" srcId="{2E3541BB-4085-4EAB-8250-4DE83DDD2BED}" destId="{BD4F5574-0129-4742-A2DB-0127D96DB230}" srcOrd="0" destOrd="0" presId="urn:microsoft.com/office/officeart/2005/8/layout/process3"/>
    <dgm:cxn modelId="{229CAB76-9423-4018-8116-8F75EEF424F8}" type="presOf" srcId="{16BCA3DF-FA49-4E09-84B7-A8642E234F2E}" destId="{095A1D62-CC6B-4B9F-827F-01A0A6AA54A9}" srcOrd="0" destOrd="0" presId="urn:microsoft.com/office/officeart/2005/8/layout/process3"/>
    <dgm:cxn modelId="{15953E10-44FE-4C5B-9933-6A98FF596524}" srcId="{2E3541BB-4085-4EAB-8250-4DE83DDD2BED}" destId="{C6132083-CBBF-4467-8349-CB0162117FEC}" srcOrd="0" destOrd="0" parTransId="{72311FC1-EE47-4B2A-B4A8-C2DF6E4761C2}" sibTransId="{02BB596F-218F-4838-AC35-7C7C19BA1CE5}"/>
    <dgm:cxn modelId="{5DC64866-0760-4736-A34E-D8279A4410BA}" srcId="{C6132083-CBBF-4467-8349-CB0162117FEC}" destId="{16BCA3DF-FA49-4E09-84B7-A8642E234F2E}" srcOrd="0" destOrd="0" parTransId="{FC4AD5DF-B35F-42E3-B1AA-DD9EFD6D4384}" sibTransId="{34E9096D-BA98-4FC6-9890-D82D4E1359C0}"/>
    <dgm:cxn modelId="{7D9E4EB0-14F0-4714-AC13-CC84C51DE9B4}" type="presOf" srcId="{C6132083-CBBF-4467-8349-CB0162117FEC}" destId="{60ACF2C4-251B-4F53-A33E-564C47FB6E6F}" srcOrd="0" destOrd="0" presId="urn:microsoft.com/office/officeart/2005/8/layout/process3"/>
    <dgm:cxn modelId="{826DD064-7F54-46A0-BE01-923E209C047C}" type="presOf" srcId="{C6132083-CBBF-4467-8349-CB0162117FEC}" destId="{24248F7F-B8AF-46AB-9BD7-DE9F0EBFD336}" srcOrd="1" destOrd="0" presId="urn:microsoft.com/office/officeart/2005/8/layout/process3"/>
    <dgm:cxn modelId="{FFF6DBBF-732C-4227-9C81-D299AE6756B5}" type="presParOf" srcId="{BD4F5574-0129-4742-A2DB-0127D96DB230}" destId="{F8F7E345-620C-4A79-8BF8-57D8011E4E55}" srcOrd="0" destOrd="0" presId="urn:microsoft.com/office/officeart/2005/8/layout/process3"/>
    <dgm:cxn modelId="{BAE18FE3-844B-47E2-BAF9-EFE9078F012B}" type="presParOf" srcId="{F8F7E345-620C-4A79-8BF8-57D8011E4E55}" destId="{60ACF2C4-251B-4F53-A33E-564C47FB6E6F}" srcOrd="0" destOrd="0" presId="urn:microsoft.com/office/officeart/2005/8/layout/process3"/>
    <dgm:cxn modelId="{89D99261-9BEB-4E5E-AFE5-7095418B61A2}" type="presParOf" srcId="{F8F7E345-620C-4A79-8BF8-57D8011E4E55}" destId="{24248F7F-B8AF-46AB-9BD7-DE9F0EBFD336}" srcOrd="1" destOrd="0" presId="urn:microsoft.com/office/officeart/2005/8/layout/process3"/>
    <dgm:cxn modelId="{2B660EE3-FF0D-40B4-B616-4D7714AECFF9}" type="presParOf" srcId="{F8F7E345-620C-4A79-8BF8-57D8011E4E55}" destId="{095A1D62-CC6B-4B9F-827F-01A0A6AA54A9}"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FB213-18B9-4BFB-B647-3478DA2CECFF}">
      <dsp:nvSpPr>
        <dsp:cNvPr id="0" name=""/>
        <dsp:cNvSpPr/>
      </dsp:nvSpPr>
      <dsp:spPr>
        <a:xfrm>
          <a:off x="6940" y="166480"/>
          <a:ext cx="1546380" cy="54000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rtl="0">
            <a:lnSpc>
              <a:spcPct val="90000"/>
            </a:lnSpc>
            <a:spcBef>
              <a:spcPct val="0"/>
            </a:spcBef>
            <a:spcAft>
              <a:spcPct val="35000"/>
            </a:spcAft>
          </a:pPr>
          <a:r>
            <a:rPr lang="en-US" sz="1500" b="1" kern="1200" dirty="0"/>
            <a:t>Application</a:t>
          </a:r>
          <a:endParaRPr lang="he-IL" sz="1500" b="1" kern="1200" dirty="0"/>
        </a:p>
      </dsp:txBody>
      <dsp:txXfrm>
        <a:off x="276940" y="166480"/>
        <a:ext cx="1006380" cy="540000"/>
      </dsp:txXfrm>
    </dsp:sp>
    <dsp:sp modelId="{B1FF653B-0186-4AFB-A3A6-36D1BF0852CF}">
      <dsp:nvSpPr>
        <dsp:cNvPr id="0" name=""/>
        <dsp:cNvSpPr/>
      </dsp:nvSpPr>
      <dsp:spPr>
        <a:xfrm>
          <a:off x="6940" y="773980"/>
          <a:ext cx="1237104" cy="4497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66750" rtl="0">
            <a:lnSpc>
              <a:spcPct val="90000"/>
            </a:lnSpc>
            <a:spcBef>
              <a:spcPct val="0"/>
            </a:spcBef>
            <a:spcAft>
              <a:spcPct val="15000"/>
            </a:spcAft>
            <a:buChar char="••"/>
          </a:pPr>
          <a:r>
            <a:rPr lang="en-US" sz="1500" b="1" kern="1200" dirty="0"/>
            <a:t>Meeting the admission requirements of the University and the relevant departments.</a:t>
          </a:r>
          <a:endParaRPr lang="he-IL" sz="1500" b="1" kern="1200" dirty="0"/>
        </a:p>
        <a:p>
          <a:pPr marL="114300" lvl="1" indent="-114300" algn="l" defTabSz="666750" rtl="0">
            <a:lnSpc>
              <a:spcPct val="90000"/>
            </a:lnSpc>
            <a:spcBef>
              <a:spcPct val="0"/>
            </a:spcBef>
            <a:spcAft>
              <a:spcPct val="15000"/>
            </a:spcAft>
            <a:buChar char="••"/>
          </a:pPr>
          <a:r>
            <a:rPr lang="en-US" sz="1500" b="1" kern="1200" dirty="0"/>
            <a:t>Finding a suitable advisor.</a:t>
          </a:r>
          <a:endParaRPr lang="he-IL" sz="1500" b="1" kern="1200" dirty="0"/>
        </a:p>
        <a:p>
          <a:pPr marL="114300" lvl="1" indent="-114300" algn="l" defTabSz="666750" rtl="0">
            <a:lnSpc>
              <a:spcPct val="90000"/>
            </a:lnSpc>
            <a:spcBef>
              <a:spcPct val="0"/>
            </a:spcBef>
            <a:spcAft>
              <a:spcPct val="15000"/>
            </a:spcAft>
            <a:buChar char="••"/>
          </a:pPr>
          <a:r>
            <a:rPr lang="en-US" sz="1500" b="1" kern="1200" dirty="0"/>
            <a:t>Completing the online registration</a:t>
          </a:r>
          <a:r>
            <a:rPr lang="en-US" sz="1500" b="0" kern="1200" dirty="0"/>
            <a:t>.</a:t>
          </a:r>
          <a:endParaRPr lang="he-IL" sz="1500" b="0" kern="1200" dirty="0"/>
        </a:p>
      </dsp:txBody>
      <dsp:txXfrm>
        <a:off x="6940" y="773980"/>
        <a:ext cx="1237104" cy="4497363"/>
      </dsp:txXfrm>
    </dsp:sp>
    <dsp:sp modelId="{CB13AF48-0467-4E85-8E7E-E878F3A8934F}">
      <dsp:nvSpPr>
        <dsp:cNvPr id="0" name=""/>
        <dsp:cNvSpPr/>
      </dsp:nvSpPr>
      <dsp:spPr>
        <a:xfrm>
          <a:off x="1337321" y="84940"/>
          <a:ext cx="1868569" cy="86616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rtl="0">
            <a:lnSpc>
              <a:spcPct val="90000"/>
            </a:lnSpc>
            <a:spcBef>
              <a:spcPct val="0"/>
            </a:spcBef>
            <a:spcAft>
              <a:spcPct val="35000"/>
            </a:spcAft>
          </a:pPr>
          <a:r>
            <a:rPr lang="en-US" sz="1500" b="1" kern="1200" dirty="0"/>
            <a:t>Acceptance </a:t>
          </a:r>
          <a:endParaRPr lang="he-IL" sz="1500" b="1" kern="1200" dirty="0"/>
        </a:p>
        <a:p>
          <a:pPr lvl="0" algn="ctr" defTabSz="666750" rtl="1">
            <a:lnSpc>
              <a:spcPct val="90000"/>
            </a:lnSpc>
            <a:spcBef>
              <a:spcPct val="0"/>
            </a:spcBef>
            <a:spcAft>
              <a:spcPct val="35000"/>
            </a:spcAft>
          </a:pPr>
          <a:endParaRPr lang="he-IL" sz="1000" b="1" kern="1200" dirty="0"/>
        </a:p>
        <a:p>
          <a:pPr lvl="0" algn="ctr" defTabSz="666750" rtl="1">
            <a:lnSpc>
              <a:spcPct val="90000"/>
            </a:lnSpc>
            <a:spcBef>
              <a:spcPct val="0"/>
            </a:spcBef>
            <a:spcAft>
              <a:spcPct val="35000"/>
            </a:spcAft>
          </a:pPr>
          <a:endParaRPr lang="he-IL" sz="1000" b="1" kern="1200" dirty="0"/>
        </a:p>
      </dsp:txBody>
      <dsp:txXfrm>
        <a:off x="1770401" y="84940"/>
        <a:ext cx="1002409" cy="866160"/>
      </dsp:txXfrm>
    </dsp:sp>
    <dsp:sp modelId="{CCB27FCF-0544-44F8-9BE5-2F625A0D4FB6}">
      <dsp:nvSpPr>
        <dsp:cNvPr id="0" name=""/>
        <dsp:cNvSpPr/>
      </dsp:nvSpPr>
      <dsp:spPr>
        <a:xfrm>
          <a:off x="1394765" y="855520"/>
          <a:ext cx="1444406" cy="4497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77850" rtl="0">
            <a:lnSpc>
              <a:spcPct val="90000"/>
            </a:lnSpc>
            <a:spcBef>
              <a:spcPct val="0"/>
            </a:spcBef>
            <a:spcAft>
              <a:spcPct val="15000"/>
            </a:spcAft>
            <a:buChar char="••"/>
          </a:pPr>
          <a:endParaRPr lang="he-IL" sz="1300" b="1" kern="1200" dirty="0"/>
        </a:p>
        <a:p>
          <a:pPr marL="114300" lvl="1" indent="-114300" algn="l" defTabSz="577850" rtl="0">
            <a:lnSpc>
              <a:spcPct val="90000"/>
            </a:lnSpc>
            <a:spcBef>
              <a:spcPct val="0"/>
            </a:spcBef>
            <a:spcAft>
              <a:spcPct val="15000"/>
            </a:spcAft>
            <a:buChar char="••"/>
          </a:pPr>
          <a:r>
            <a:rPr lang="en-US" sz="1300" b="1" kern="1200" dirty="0"/>
            <a:t>A formal letter of acceptance will be sent stating the date of commencement of PhD studies.</a:t>
          </a:r>
          <a:endParaRPr lang="he-IL" sz="1300" b="1" kern="1200" dirty="0"/>
        </a:p>
        <a:p>
          <a:pPr marL="114300" lvl="1" indent="-114300" algn="l" defTabSz="577850" rtl="0">
            <a:lnSpc>
              <a:spcPct val="90000"/>
            </a:lnSpc>
            <a:spcBef>
              <a:spcPct val="0"/>
            </a:spcBef>
            <a:spcAft>
              <a:spcPct val="15000"/>
            </a:spcAft>
            <a:buChar char="••"/>
          </a:pPr>
          <a:r>
            <a:rPr lang="en-US" sz="1300" b="1" kern="1200" dirty="0"/>
            <a:t>The student must register in the </a:t>
          </a:r>
          <a:r>
            <a:rPr lang="en-US" sz="1300" b="1" kern="1200" dirty="0" err="1"/>
            <a:t>Rishum</a:t>
          </a:r>
          <a:r>
            <a:rPr lang="en-US" sz="1300" b="1" kern="1200" dirty="0"/>
            <a:t>-Net system.</a:t>
          </a:r>
          <a:endParaRPr lang="he-IL" sz="1300" b="1" kern="1200" dirty="0"/>
        </a:p>
        <a:p>
          <a:pPr marL="114300" lvl="1" indent="-114300" algn="l" defTabSz="577850" rtl="0">
            <a:lnSpc>
              <a:spcPct val="90000"/>
            </a:lnSpc>
            <a:spcBef>
              <a:spcPct val="0"/>
            </a:spcBef>
            <a:spcAft>
              <a:spcPct val="15000"/>
            </a:spcAft>
            <a:buChar char="••"/>
          </a:pPr>
          <a:r>
            <a:rPr lang="en-US" sz="1300" b="1" kern="1200" dirty="0"/>
            <a:t>The doctoral clock starts from the date of commencement </a:t>
          </a:r>
          <a:r>
            <a:rPr lang="en-US" sz="1300" b="1" kern="1200" dirty="0">
              <a:solidFill>
                <a:srgbClr val="FF0000"/>
              </a:solidFill>
            </a:rPr>
            <a:t>and lasts for 5 years</a:t>
          </a:r>
          <a:r>
            <a:rPr lang="en-US" sz="1300" b="0" kern="1200" dirty="0">
              <a:solidFill>
                <a:srgbClr val="FF0000"/>
              </a:solidFill>
            </a:rPr>
            <a:t>.</a:t>
          </a:r>
          <a:endParaRPr lang="he-IL" sz="1300" b="0" kern="1200" dirty="0">
            <a:solidFill>
              <a:srgbClr val="FF0000"/>
            </a:solidFill>
          </a:endParaRPr>
        </a:p>
      </dsp:txBody>
      <dsp:txXfrm>
        <a:off x="1394765" y="855520"/>
        <a:ext cx="1444406" cy="4497363"/>
      </dsp:txXfrm>
    </dsp:sp>
    <dsp:sp modelId="{391029EC-5499-4947-9964-C093897FDDAA}">
      <dsp:nvSpPr>
        <dsp:cNvPr id="0" name=""/>
        <dsp:cNvSpPr/>
      </dsp:nvSpPr>
      <dsp:spPr>
        <a:xfrm>
          <a:off x="3114572" y="166257"/>
          <a:ext cx="1546380" cy="804481"/>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rtl="0">
            <a:lnSpc>
              <a:spcPct val="90000"/>
            </a:lnSpc>
            <a:spcBef>
              <a:spcPct val="0"/>
            </a:spcBef>
            <a:spcAft>
              <a:spcPct val="35000"/>
            </a:spcAft>
          </a:pPr>
          <a:r>
            <a:rPr lang="en-US" sz="1500" b="1" kern="1200" dirty="0"/>
            <a:t>Stage A</a:t>
          </a:r>
          <a:endParaRPr lang="he-IL" sz="1500" b="1" kern="1200" dirty="0"/>
        </a:p>
      </dsp:txBody>
      <dsp:txXfrm>
        <a:off x="3516813" y="166257"/>
        <a:ext cx="741899" cy="804481"/>
      </dsp:txXfrm>
    </dsp:sp>
    <dsp:sp modelId="{5BC4717F-4FCA-4F77-B4B4-F1EEC8C69AFF}">
      <dsp:nvSpPr>
        <dsp:cNvPr id="0" name=""/>
        <dsp:cNvSpPr/>
      </dsp:nvSpPr>
      <dsp:spPr>
        <a:xfrm>
          <a:off x="2989891" y="1037793"/>
          <a:ext cx="1486467" cy="4233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rtl="0">
            <a:lnSpc>
              <a:spcPct val="90000"/>
            </a:lnSpc>
            <a:spcBef>
              <a:spcPct val="0"/>
            </a:spcBef>
            <a:spcAft>
              <a:spcPct val="15000"/>
            </a:spcAft>
            <a:buChar char="••"/>
          </a:pPr>
          <a:r>
            <a:rPr lang="en-US" sz="1000" b="0" kern="1200" dirty="0"/>
            <a:t> </a:t>
          </a:r>
          <a:r>
            <a:rPr lang="en-US" sz="1150" b="1" kern="1200" dirty="0"/>
            <a:t>Stage A lasts from the commencement date until the approval of the research proposal. The proposal should be submitted to the authority no later than 18 months.</a:t>
          </a:r>
          <a:endParaRPr lang="he-IL" sz="1150" b="1" kern="1200" dirty="0"/>
        </a:p>
        <a:p>
          <a:pPr marL="57150" lvl="1" indent="-57150" algn="l" defTabSz="511175" rtl="0">
            <a:lnSpc>
              <a:spcPct val="90000"/>
            </a:lnSpc>
            <a:spcBef>
              <a:spcPct val="0"/>
            </a:spcBef>
            <a:spcAft>
              <a:spcPct val="15000"/>
            </a:spcAft>
            <a:buChar char="••"/>
          </a:pPr>
          <a:r>
            <a:rPr lang="en-US" sz="1150" b="1" kern="1200" dirty="0"/>
            <a:t>Courses are taken with the recommendation of the advisor/s and the research proposal is written.</a:t>
          </a:r>
          <a:endParaRPr lang="he-IL" sz="1150" b="1" kern="1200" dirty="0"/>
        </a:p>
        <a:p>
          <a:pPr marL="57150" lvl="1" indent="-57150" algn="l" defTabSz="511175" rtl="0">
            <a:lnSpc>
              <a:spcPct val="90000"/>
            </a:lnSpc>
            <a:spcBef>
              <a:spcPct val="0"/>
            </a:spcBef>
            <a:spcAft>
              <a:spcPct val="15000"/>
            </a:spcAft>
            <a:buChar char="••"/>
          </a:pPr>
          <a:r>
            <a:rPr lang="en-US" sz="1150" b="1" kern="1200" dirty="0"/>
            <a:t>Completion of extra courses recommended by the acceptance committee, if required.</a:t>
          </a:r>
          <a:endParaRPr lang="he-IL" sz="1150" b="1" kern="1200" dirty="0"/>
        </a:p>
        <a:p>
          <a:pPr marL="57150" lvl="1" indent="-57150" algn="l" defTabSz="511175" rtl="0">
            <a:lnSpc>
              <a:spcPct val="90000"/>
            </a:lnSpc>
            <a:spcBef>
              <a:spcPct val="0"/>
            </a:spcBef>
            <a:spcAft>
              <a:spcPct val="15000"/>
            </a:spcAft>
            <a:buChar char="••"/>
          </a:pPr>
          <a:r>
            <a:rPr lang="en-US" sz="1150" b="1" kern="1200" dirty="0"/>
            <a:t>Registration in the </a:t>
          </a:r>
          <a:r>
            <a:rPr lang="en-US" sz="1150" b="1" kern="1200" dirty="0" err="1"/>
            <a:t>Rishum</a:t>
          </a:r>
          <a:r>
            <a:rPr lang="en-US" sz="1150" b="1" kern="1200" dirty="0"/>
            <a:t>-Net system every </a:t>
          </a:r>
          <a:r>
            <a:rPr lang="en-US" sz="1200" b="1" kern="1200" dirty="0"/>
            <a:t>year.</a:t>
          </a:r>
          <a:endParaRPr lang="he-IL" sz="1200" b="1" kern="1200" dirty="0"/>
        </a:p>
      </dsp:txBody>
      <dsp:txXfrm>
        <a:off x="2989891" y="1037793"/>
        <a:ext cx="1486467" cy="4233772"/>
      </dsp:txXfrm>
    </dsp:sp>
    <dsp:sp modelId="{DCC44F8F-42D2-47CA-AE65-E89496C1618D}">
      <dsp:nvSpPr>
        <dsp:cNvPr id="0" name=""/>
        <dsp:cNvSpPr/>
      </dsp:nvSpPr>
      <dsp:spPr>
        <a:xfrm>
          <a:off x="4537724" y="145006"/>
          <a:ext cx="1546380" cy="788383"/>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rtl="0">
            <a:lnSpc>
              <a:spcPct val="90000"/>
            </a:lnSpc>
            <a:spcBef>
              <a:spcPct val="0"/>
            </a:spcBef>
            <a:spcAft>
              <a:spcPct val="35000"/>
            </a:spcAft>
          </a:pPr>
          <a:r>
            <a:rPr lang="en-US" sz="1500" b="1" kern="1200" dirty="0"/>
            <a:t>Towards Stage B</a:t>
          </a:r>
          <a:endParaRPr lang="he-IL" sz="1500" b="1" kern="1200" dirty="0"/>
        </a:p>
      </dsp:txBody>
      <dsp:txXfrm>
        <a:off x="4931916" y="145006"/>
        <a:ext cx="757997" cy="788383"/>
      </dsp:txXfrm>
    </dsp:sp>
    <dsp:sp modelId="{0219DDB3-84F8-4187-95BB-D3628C1C36C2}">
      <dsp:nvSpPr>
        <dsp:cNvPr id="0" name=""/>
        <dsp:cNvSpPr/>
      </dsp:nvSpPr>
      <dsp:spPr>
        <a:xfrm>
          <a:off x="4444953" y="957943"/>
          <a:ext cx="1422645" cy="43348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0" algn="l" defTabSz="488950" rtl="0">
            <a:lnSpc>
              <a:spcPct val="90000"/>
            </a:lnSpc>
            <a:spcBef>
              <a:spcPct val="0"/>
            </a:spcBef>
            <a:spcAft>
              <a:spcPct val="15000"/>
            </a:spcAft>
            <a:buFont typeface="Arial" panose="020B0604020202020204" pitchFamily="34" charset="0"/>
            <a:buChar char="••"/>
          </a:pPr>
          <a:r>
            <a:rPr lang="en-US" sz="1000" b="0" kern="1200" dirty="0"/>
            <a:t> </a:t>
          </a:r>
          <a:r>
            <a:rPr lang="en-US" sz="1000" b="1" kern="1200" dirty="0"/>
            <a:t>The steps towards the transition to Stage B will take place no later than 18 months from the beginning of stage A.</a:t>
          </a:r>
          <a:endParaRPr lang="he-IL" sz="1000" b="1" kern="1200" dirty="0"/>
        </a:p>
        <a:p>
          <a:pPr marL="57150" lvl="1" indent="0" algn="l" defTabSz="488950" rtl="0">
            <a:lnSpc>
              <a:spcPct val="90000"/>
            </a:lnSpc>
            <a:spcBef>
              <a:spcPct val="0"/>
            </a:spcBef>
            <a:spcAft>
              <a:spcPct val="15000"/>
            </a:spcAft>
            <a:buChar char="••"/>
          </a:pPr>
          <a:r>
            <a:rPr lang="en-US" sz="1000" b="1" kern="1200" dirty="0"/>
            <a:t> After the approval of the research proposal by the advisor, the Authority will appoint the members of the advisory committee.</a:t>
          </a:r>
          <a:endParaRPr lang="he-IL" sz="1000" b="1" kern="1200" dirty="0"/>
        </a:p>
        <a:p>
          <a:pPr marL="57150" lvl="1" indent="0" algn="l" defTabSz="488950" rtl="0">
            <a:lnSpc>
              <a:spcPct val="90000"/>
            </a:lnSpc>
            <a:spcBef>
              <a:spcPct val="0"/>
            </a:spcBef>
            <a:spcAft>
              <a:spcPct val="15000"/>
            </a:spcAft>
            <a:buChar char="••"/>
          </a:pPr>
          <a:r>
            <a:rPr lang="en-US" sz="1000" b="1" kern="1200" dirty="0"/>
            <a:t> Submission of the proposal for the members of the advisory committee by the advisor/s.</a:t>
          </a:r>
          <a:endParaRPr lang="he-IL" sz="1000" b="1" kern="1200" dirty="0"/>
        </a:p>
        <a:p>
          <a:pPr marL="57150" lvl="1" indent="0" algn="l" defTabSz="488950" rtl="0">
            <a:lnSpc>
              <a:spcPct val="90000"/>
            </a:lnSpc>
            <a:spcBef>
              <a:spcPct val="0"/>
            </a:spcBef>
            <a:spcAft>
              <a:spcPct val="15000"/>
            </a:spcAft>
            <a:buChar char="••"/>
          </a:pPr>
          <a:r>
            <a:rPr lang="en-US" sz="1000" b="1" kern="1200" dirty="0"/>
            <a:t>First meeting of the advisory committee.</a:t>
          </a:r>
          <a:endParaRPr lang="he-IL" sz="1000" b="1" kern="1200" dirty="0"/>
        </a:p>
        <a:p>
          <a:pPr marL="57150" lvl="1" indent="0" algn="l" defTabSz="488950" rtl="0">
            <a:lnSpc>
              <a:spcPct val="90000"/>
            </a:lnSpc>
            <a:spcBef>
              <a:spcPct val="0"/>
            </a:spcBef>
            <a:spcAft>
              <a:spcPct val="15000"/>
            </a:spcAft>
            <a:buChar char="••"/>
          </a:pPr>
          <a:r>
            <a:rPr lang="en-US" sz="1000" b="1" kern="1200" dirty="0"/>
            <a:t> Approval of the research proposal and courses already taken.</a:t>
          </a:r>
          <a:endParaRPr lang="he-IL" sz="1000" b="1" kern="1200" dirty="0"/>
        </a:p>
        <a:p>
          <a:pPr marL="57150" lvl="1" indent="0" algn="l" defTabSz="488950" rtl="0">
            <a:lnSpc>
              <a:spcPct val="90000"/>
            </a:lnSpc>
            <a:spcBef>
              <a:spcPct val="0"/>
            </a:spcBef>
            <a:spcAft>
              <a:spcPct val="15000"/>
            </a:spcAft>
            <a:buChar char="••"/>
          </a:pPr>
          <a:r>
            <a:rPr lang="en-US" sz="1000" b="1" kern="1200" dirty="0"/>
            <a:t> The committee may recommend additional courses depending on the subject of the research.</a:t>
          </a:r>
          <a:endParaRPr lang="he-IL" sz="1000" b="1" kern="1200" dirty="0"/>
        </a:p>
      </dsp:txBody>
      <dsp:txXfrm>
        <a:off x="4444953" y="957943"/>
        <a:ext cx="1422645" cy="4334873"/>
      </dsp:txXfrm>
    </dsp:sp>
    <dsp:sp modelId="{98419CDD-6C0D-4312-9338-42FCBC39DB6D}">
      <dsp:nvSpPr>
        <dsp:cNvPr id="0" name=""/>
        <dsp:cNvSpPr/>
      </dsp:nvSpPr>
      <dsp:spPr>
        <a:xfrm>
          <a:off x="5868105" y="166480"/>
          <a:ext cx="1546380" cy="540000"/>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rtl="0">
            <a:lnSpc>
              <a:spcPct val="90000"/>
            </a:lnSpc>
            <a:spcBef>
              <a:spcPct val="0"/>
            </a:spcBef>
            <a:spcAft>
              <a:spcPct val="35000"/>
            </a:spcAft>
          </a:pPr>
          <a:r>
            <a:rPr lang="en-US" sz="1500" b="1" kern="1200" dirty="0"/>
            <a:t>Stage B</a:t>
          </a:r>
          <a:endParaRPr lang="he-IL" sz="1500" b="1" kern="1200" dirty="0"/>
        </a:p>
      </dsp:txBody>
      <dsp:txXfrm>
        <a:off x="6138105" y="166480"/>
        <a:ext cx="1006380" cy="540000"/>
      </dsp:txXfrm>
    </dsp:sp>
    <dsp:sp modelId="{4ACC9525-19A5-45CB-9F52-E6D0CBA9E309}">
      <dsp:nvSpPr>
        <dsp:cNvPr id="0" name=""/>
        <dsp:cNvSpPr/>
      </dsp:nvSpPr>
      <dsp:spPr>
        <a:xfrm>
          <a:off x="5848583" y="763681"/>
          <a:ext cx="1237104" cy="4497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44500" rtl="0">
            <a:lnSpc>
              <a:spcPct val="90000"/>
            </a:lnSpc>
            <a:spcBef>
              <a:spcPct val="0"/>
            </a:spcBef>
            <a:spcAft>
              <a:spcPct val="15000"/>
            </a:spcAft>
            <a:buChar char="••"/>
          </a:pPr>
          <a:r>
            <a:rPr lang="en-US" sz="1000" b="1" kern="1200" dirty="0">
              <a:cs typeface="+mn-cs"/>
            </a:rPr>
            <a:t>Second meeting of the advisory committee </a:t>
          </a:r>
          <a:r>
            <a:rPr lang="he-IL" sz="1000" b="1" kern="1200" dirty="0">
              <a:cs typeface="+mn-cs"/>
            </a:rPr>
            <a:t>-</a:t>
          </a:r>
          <a:r>
            <a:rPr lang="en-US" sz="1000" b="1" kern="1200" dirty="0">
              <a:cs typeface="+mn-cs"/>
            </a:rPr>
            <a:t> Two years from the date of transition to Stage B</a:t>
          </a:r>
          <a:endParaRPr lang="he-IL" sz="1000" b="1" kern="1200" dirty="0">
            <a:cs typeface="+mn-cs"/>
          </a:endParaRPr>
        </a:p>
        <a:p>
          <a:pPr marL="57150" lvl="1" indent="-57150" algn="l" defTabSz="444500" rtl="0">
            <a:lnSpc>
              <a:spcPct val="90000"/>
            </a:lnSpc>
            <a:spcBef>
              <a:spcPct val="0"/>
            </a:spcBef>
            <a:spcAft>
              <a:spcPct val="15000"/>
            </a:spcAft>
            <a:buChar char="••"/>
          </a:pPr>
          <a:r>
            <a:rPr lang="en-US" sz="1000" b="1" kern="1200" dirty="0">
              <a:cs typeface="+mn-cs"/>
            </a:rPr>
            <a:t>The committee may recommend changes to the research/dissertation</a:t>
          </a:r>
          <a:r>
            <a:rPr lang="en-US" sz="1000" b="0" kern="1200" dirty="0"/>
            <a:t>.</a:t>
          </a:r>
          <a:endParaRPr lang="he-IL" sz="1000" kern="1200" dirty="0"/>
        </a:p>
      </dsp:txBody>
      <dsp:txXfrm>
        <a:off x="5848583" y="763681"/>
        <a:ext cx="1237104" cy="4497363"/>
      </dsp:txXfrm>
    </dsp:sp>
    <dsp:sp modelId="{A371B042-26D7-472F-A9E3-7202067C2550}">
      <dsp:nvSpPr>
        <dsp:cNvPr id="0" name=""/>
        <dsp:cNvSpPr/>
      </dsp:nvSpPr>
      <dsp:spPr>
        <a:xfrm>
          <a:off x="7198486" y="166480"/>
          <a:ext cx="1546380" cy="540000"/>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rtl="0">
            <a:lnSpc>
              <a:spcPct val="90000"/>
            </a:lnSpc>
            <a:spcBef>
              <a:spcPct val="0"/>
            </a:spcBef>
            <a:spcAft>
              <a:spcPct val="35000"/>
            </a:spcAft>
          </a:pPr>
          <a:r>
            <a:rPr lang="en-US" sz="1500" b="1" kern="1200" dirty="0"/>
            <a:t>Towards submission </a:t>
          </a:r>
          <a:endParaRPr lang="he-IL" sz="1500" b="1" kern="1200" dirty="0"/>
        </a:p>
      </dsp:txBody>
      <dsp:txXfrm>
        <a:off x="7468486" y="166480"/>
        <a:ext cx="1006380" cy="540000"/>
      </dsp:txXfrm>
    </dsp:sp>
    <dsp:sp modelId="{546041E9-719A-4077-8E08-6D4542E40C06}">
      <dsp:nvSpPr>
        <dsp:cNvPr id="0" name=""/>
        <dsp:cNvSpPr/>
      </dsp:nvSpPr>
      <dsp:spPr>
        <a:xfrm>
          <a:off x="7198486" y="773980"/>
          <a:ext cx="1237104" cy="4497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rtl="0">
            <a:lnSpc>
              <a:spcPct val="90000"/>
            </a:lnSpc>
            <a:spcBef>
              <a:spcPct val="0"/>
            </a:spcBef>
            <a:spcAft>
              <a:spcPct val="15000"/>
            </a:spcAft>
            <a:buChar char="••"/>
          </a:pPr>
          <a:r>
            <a:rPr lang="en-US" sz="1100" b="1" kern="1200" dirty="0"/>
            <a:t>List of items to take care of:</a:t>
          </a:r>
          <a:endParaRPr lang="he-IL" sz="1100" b="1" kern="1200" dirty="0"/>
        </a:p>
        <a:p>
          <a:pPr marL="57150" lvl="1" indent="-57150" algn="l" defTabSz="488950" rtl="0">
            <a:lnSpc>
              <a:spcPct val="90000"/>
            </a:lnSpc>
            <a:spcBef>
              <a:spcPct val="0"/>
            </a:spcBef>
            <a:spcAft>
              <a:spcPct val="15000"/>
            </a:spcAft>
            <a:buChar char="••"/>
          </a:pPr>
          <a:r>
            <a:rPr lang="en-US" sz="1100" b="1" kern="1200" dirty="0"/>
            <a:t>Completion of courses and reporting grades to the secretariat of the department where the courses were taken.</a:t>
          </a:r>
          <a:endParaRPr lang="he-IL" sz="1100" b="1" kern="1200" dirty="0"/>
        </a:p>
        <a:p>
          <a:pPr marL="57150" lvl="1" indent="-57150" algn="l" defTabSz="488950" rtl="0">
            <a:lnSpc>
              <a:spcPct val="90000"/>
            </a:lnSpc>
            <a:spcBef>
              <a:spcPct val="0"/>
            </a:spcBef>
            <a:spcAft>
              <a:spcPct val="15000"/>
            </a:spcAft>
            <a:buChar char="••"/>
          </a:pPr>
          <a:r>
            <a:rPr lang="en-US" sz="1100" b="1" kern="1200" dirty="0"/>
            <a:t>Finalizing the process of courses completion at the Authority.</a:t>
          </a:r>
          <a:endParaRPr lang="he-IL" sz="1100" b="1" kern="1200" dirty="0"/>
        </a:p>
        <a:p>
          <a:pPr marL="57150" lvl="1" indent="-57150" algn="l" defTabSz="488950" rtl="0">
            <a:lnSpc>
              <a:spcPct val="90000"/>
            </a:lnSpc>
            <a:spcBef>
              <a:spcPct val="0"/>
            </a:spcBef>
            <a:spcAft>
              <a:spcPct val="15000"/>
            </a:spcAft>
            <a:buChar char="••"/>
          </a:pPr>
          <a:r>
            <a:rPr lang="en-US" sz="1100" b="1" kern="1200"/>
            <a:t>Completion of the tuition.</a:t>
          </a:r>
          <a:endParaRPr lang="he-IL" sz="1100" b="1" kern="1200"/>
        </a:p>
        <a:p>
          <a:pPr marL="57150" lvl="1" indent="-57150" algn="l" defTabSz="488950" rtl="0">
            <a:lnSpc>
              <a:spcPct val="90000"/>
            </a:lnSpc>
            <a:spcBef>
              <a:spcPct val="0"/>
            </a:spcBef>
            <a:spcAft>
              <a:spcPct val="15000"/>
            </a:spcAft>
            <a:buChar char="••"/>
          </a:pPr>
          <a:r>
            <a:rPr lang="en-US" sz="1100" b="1" kern="1200" dirty="0"/>
            <a:t>Submission of all documents relating to PhD evaluation as detailed on the Authority's website</a:t>
          </a:r>
          <a:endParaRPr lang="he-IL" sz="1100" b="1" kern="1200" dirty="0"/>
        </a:p>
        <a:p>
          <a:pPr marL="57150" lvl="1" indent="-57150" algn="l" defTabSz="488950" rtl="0">
            <a:lnSpc>
              <a:spcPct val="90000"/>
            </a:lnSpc>
            <a:spcBef>
              <a:spcPct val="0"/>
            </a:spcBef>
            <a:spcAft>
              <a:spcPct val="15000"/>
            </a:spcAft>
            <a:buChar char="••"/>
          </a:pPr>
          <a:r>
            <a:rPr lang="en-US" sz="1100" b="1" kern="1200" dirty="0"/>
            <a:t>The advisor/s will send all the documents relating to the evaluation to the Authority</a:t>
          </a:r>
          <a:r>
            <a:rPr lang="en-US" sz="1000" b="0" kern="1200" dirty="0"/>
            <a:t>.</a:t>
          </a:r>
          <a:endParaRPr lang="he-IL" sz="1000" b="0" kern="1200" dirty="0"/>
        </a:p>
      </dsp:txBody>
      <dsp:txXfrm>
        <a:off x="7198486" y="773980"/>
        <a:ext cx="1237104" cy="4497363"/>
      </dsp:txXfrm>
    </dsp:sp>
    <dsp:sp modelId="{0A043359-0DD8-44B5-ABF8-3456ACBC295C}">
      <dsp:nvSpPr>
        <dsp:cNvPr id="0" name=""/>
        <dsp:cNvSpPr/>
      </dsp:nvSpPr>
      <dsp:spPr>
        <a:xfrm>
          <a:off x="8528867" y="166480"/>
          <a:ext cx="1546380" cy="540000"/>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rtl="0">
            <a:lnSpc>
              <a:spcPct val="90000"/>
            </a:lnSpc>
            <a:spcBef>
              <a:spcPct val="0"/>
            </a:spcBef>
            <a:spcAft>
              <a:spcPct val="35000"/>
            </a:spcAft>
          </a:pPr>
          <a:r>
            <a:rPr lang="en-US" sz="1500" b="1" kern="1200" dirty="0"/>
            <a:t>Evaluation</a:t>
          </a:r>
          <a:r>
            <a:rPr lang="en-US" sz="1500" b="1" kern="1200" baseline="0" dirty="0"/>
            <a:t> process</a:t>
          </a:r>
          <a:endParaRPr lang="he-IL" sz="1500" b="1" kern="1200" dirty="0"/>
        </a:p>
      </dsp:txBody>
      <dsp:txXfrm>
        <a:off x="8798867" y="166480"/>
        <a:ext cx="1006380" cy="540000"/>
      </dsp:txXfrm>
    </dsp:sp>
    <dsp:sp modelId="{2034D0CF-49B0-4954-8DED-3E8884F87E66}">
      <dsp:nvSpPr>
        <dsp:cNvPr id="0" name=""/>
        <dsp:cNvSpPr/>
      </dsp:nvSpPr>
      <dsp:spPr>
        <a:xfrm>
          <a:off x="8528867" y="773980"/>
          <a:ext cx="1237104" cy="4497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rtl="0">
            <a:lnSpc>
              <a:spcPct val="90000"/>
            </a:lnSpc>
            <a:spcBef>
              <a:spcPct val="0"/>
            </a:spcBef>
            <a:spcAft>
              <a:spcPct val="15000"/>
            </a:spcAft>
            <a:buChar char="••"/>
          </a:pPr>
          <a:r>
            <a:rPr lang="en-US" sz="1200" b="1" kern="1200" dirty="0"/>
            <a:t>The doctoral dissertation will be submitted no later than 5 years from the commencement date.</a:t>
          </a:r>
          <a:endParaRPr lang="he-IL" sz="1200" b="1" kern="1200" dirty="0"/>
        </a:p>
        <a:p>
          <a:pPr marL="114300" lvl="1" indent="-114300" algn="l" defTabSz="533400" rtl="0">
            <a:lnSpc>
              <a:spcPct val="90000"/>
            </a:lnSpc>
            <a:spcBef>
              <a:spcPct val="0"/>
            </a:spcBef>
            <a:spcAft>
              <a:spcPct val="15000"/>
            </a:spcAft>
            <a:buChar char="••"/>
          </a:pPr>
          <a:r>
            <a:rPr lang="en-US" sz="1200" b="1" kern="1200" dirty="0"/>
            <a:t>The dissertation will be submitted in the chosen format - a monograph or a collection of articles (</a:t>
          </a:r>
          <a:r>
            <a:rPr lang="en-US" sz="1200" b="1" i="1" kern="1200" dirty="0" err="1"/>
            <a:t>Asupa</a:t>
          </a:r>
          <a:r>
            <a:rPr lang="en-US" sz="1200" b="1" kern="1200" dirty="0"/>
            <a:t>).</a:t>
          </a:r>
          <a:endParaRPr lang="he-IL" sz="1200" b="1" kern="1200" dirty="0"/>
        </a:p>
        <a:p>
          <a:pPr marL="114300" lvl="1" indent="-114300" algn="l" defTabSz="533400" rtl="0">
            <a:lnSpc>
              <a:spcPct val="90000"/>
            </a:lnSpc>
            <a:spcBef>
              <a:spcPct val="0"/>
            </a:spcBef>
            <a:spcAft>
              <a:spcPct val="15000"/>
            </a:spcAft>
            <a:buChar char="••"/>
          </a:pPr>
          <a:r>
            <a:rPr lang="en-US" sz="1200" b="1" kern="1200" dirty="0"/>
            <a:t>The dissertation will be evaluated by two external reviewers in addition to the advisor/s.</a:t>
          </a:r>
          <a:endParaRPr lang="he-IL" sz="1200" b="1" kern="1200" dirty="0"/>
        </a:p>
      </dsp:txBody>
      <dsp:txXfrm>
        <a:off x="8528867" y="773980"/>
        <a:ext cx="1237104" cy="4497363"/>
      </dsp:txXfrm>
    </dsp:sp>
    <dsp:sp modelId="{F66107CA-0BB7-4FDF-A973-FC32F49ED9D8}">
      <dsp:nvSpPr>
        <dsp:cNvPr id="0" name=""/>
        <dsp:cNvSpPr/>
      </dsp:nvSpPr>
      <dsp:spPr>
        <a:xfrm>
          <a:off x="9859248" y="166480"/>
          <a:ext cx="1546380" cy="540000"/>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rtl="0">
            <a:lnSpc>
              <a:spcPct val="90000"/>
            </a:lnSpc>
            <a:spcBef>
              <a:spcPct val="0"/>
            </a:spcBef>
            <a:spcAft>
              <a:spcPct val="35000"/>
            </a:spcAft>
          </a:pPr>
          <a:r>
            <a:rPr lang="en-US" sz="1500" b="1" kern="1200" dirty="0"/>
            <a:t>PhD</a:t>
          </a:r>
          <a:r>
            <a:rPr lang="en-US" sz="1500" b="1" kern="1200" baseline="0" dirty="0"/>
            <a:t> approval </a:t>
          </a:r>
          <a:endParaRPr lang="he-IL" sz="1500" b="1" kern="1200" dirty="0"/>
        </a:p>
      </dsp:txBody>
      <dsp:txXfrm>
        <a:off x="10129248" y="166480"/>
        <a:ext cx="1006380" cy="540000"/>
      </dsp:txXfrm>
    </dsp:sp>
    <dsp:sp modelId="{3B11958A-92CC-4D4A-98D3-D329066D6A78}">
      <dsp:nvSpPr>
        <dsp:cNvPr id="0" name=""/>
        <dsp:cNvSpPr/>
      </dsp:nvSpPr>
      <dsp:spPr>
        <a:xfrm>
          <a:off x="9859248" y="773980"/>
          <a:ext cx="1237104" cy="4497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57150" lvl="1" indent="-57150" algn="l" defTabSz="488950" rtl="0">
            <a:lnSpc>
              <a:spcPct val="90000"/>
            </a:lnSpc>
            <a:spcBef>
              <a:spcPct val="0"/>
            </a:spcBef>
            <a:spcAft>
              <a:spcPct val="15000"/>
            </a:spcAft>
            <a:buChar char="••"/>
          </a:pPr>
          <a:r>
            <a:rPr lang="en-US" sz="1100" b="1" kern="1200" dirty="0"/>
            <a:t>The evaluation process, and revising the dissertation, if necessary, lasts between two to six months (on average).</a:t>
          </a:r>
          <a:endParaRPr lang="he-IL" sz="1100" b="1" kern="1200" dirty="0"/>
        </a:p>
        <a:p>
          <a:pPr marL="57150" lvl="1" indent="-57150" algn="l" defTabSz="488950" rtl="0">
            <a:lnSpc>
              <a:spcPct val="90000"/>
            </a:lnSpc>
            <a:spcBef>
              <a:spcPct val="0"/>
            </a:spcBef>
            <a:spcAft>
              <a:spcPct val="15000"/>
            </a:spcAft>
            <a:buChar char="••"/>
          </a:pPr>
          <a:r>
            <a:rPr lang="en-US" sz="1100" b="1" kern="1200" dirty="0"/>
            <a:t>Approval of the dissertation by the board of the Authority for Research Students.</a:t>
          </a:r>
          <a:endParaRPr lang="he-IL" sz="1100" b="1" kern="1200" dirty="0"/>
        </a:p>
        <a:p>
          <a:pPr marL="57150" lvl="1" indent="-57150" algn="l" defTabSz="488950" rtl="0">
            <a:lnSpc>
              <a:spcPct val="90000"/>
            </a:lnSpc>
            <a:spcBef>
              <a:spcPct val="0"/>
            </a:spcBef>
            <a:spcAft>
              <a:spcPct val="15000"/>
            </a:spcAft>
            <a:buChar char="••"/>
          </a:pPr>
          <a:r>
            <a:rPr lang="en-US" sz="1100" b="1" kern="1200" dirty="0"/>
            <a:t>Obtaining a certificate of eligibility. The date of the eligibility is the date the dissertation has been approved by the Authority.</a:t>
          </a:r>
          <a:endParaRPr lang="he-IL" sz="1100" b="1" kern="1200" dirty="0"/>
        </a:p>
        <a:p>
          <a:pPr marL="57150" lvl="1" indent="-57150" algn="l" defTabSz="488950" rtl="0">
            <a:lnSpc>
              <a:spcPct val="90000"/>
            </a:lnSpc>
            <a:spcBef>
              <a:spcPct val="0"/>
            </a:spcBef>
            <a:spcAft>
              <a:spcPct val="15000"/>
            </a:spcAft>
            <a:buChar char="••"/>
          </a:pPr>
          <a:r>
            <a:rPr lang="en-US" sz="1100" b="1" kern="1200" dirty="0"/>
            <a:t>The diploma will be granted at the annual graduation ceremony</a:t>
          </a:r>
          <a:r>
            <a:rPr lang="en-US" sz="1000" b="0" kern="1200" dirty="0"/>
            <a:t>.</a:t>
          </a:r>
          <a:endParaRPr lang="he-IL" sz="1000" b="0" kern="1200" dirty="0"/>
        </a:p>
      </dsp:txBody>
      <dsp:txXfrm>
        <a:off x="9859248" y="773980"/>
        <a:ext cx="1237104" cy="44973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28CA7-1879-49CB-BFE1-0BA1F4CD509A}">
      <dsp:nvSpPr>
        <dsp:cNvPr id="0" name=""/>
        <dsp:cNvSpPr/>
      </dsp:nvSpPr>
      <dsp:spPr>
        <a:xfrm>
          <a:off x="235326" y="2388944"/>
          <a:ext cx="8069932" cy="553311"/>
        </a:xfrm>
        <a:prstGeom prst="roundRect">
          <a:avLst>
            <a:gd name="adj" fmla="val 10000"/>
          </a:avLst>
        </a:prstGeom>
        <a:solidFill>
          <a:srgbClr val="487DE8"/>
        </a:solidFill>
        <a:ln w="12700" cap="flat" cmpd="sng" algn="ctr">
          <a:solidFill>
            <a:srgbClr val="4ED2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lvl="0" algn="l" defTabSz="1111250" rtl="0">
            <a:lnSpc>
              <a:spcPct val="90000"/>
            </a:lnSpc>
            <a:spcBef>
              <a:spcPct val="0"/>
            </a:spcBef>
            <a:spcAft>
              <a:spcPct val="35000"/>
            </a:spcAft>
          </a:pPr>
          <a:r>
            <a:rPr lang="en-US" sz="2500" b="1" kern="1200" dirty="0">
              <a:solidFill>
                <a:schemeClr val="bg1"/>
              </a:solidFill>
            </a:rPr>
            <a:t>PhD approval</a:t>
          </a:r>
          <a:endParaRPr lang="he-IL" sz="2500" b="1" kern="1200" dirty="0">
            <a:solidFill>
              <a:schemeClr val="bg1"/>
            </a:solidFill>
          </a:endParaRPr>
        </a:p>
      </dsp:txBody>
      <dsp:txXfrm>
        <a:off x="235326" y="2388944"/>
        <a:ext cx="8069932" cy="368874"/>
      </dsp:txXfrm>
    </dsp:sp>
    <dsp:sp modelId="{581CA84A-360D-47F0-9001-05C090630F8C}">
      <dsp:nvSpPr>
        <dsp:cNvPr id="0" name=""/>
        <dsp:cNvSpPr/>
      </dsp:nvSpPr>
      <dsp:spPr>
        <a:xfrm>
          <a:off x="217806" y="3061252"/>
          <a:ext cx="8361568" cy="279695"/>
        </a:xfrm>
        <a:prstGeom prst="roundRect">
          <a:avLst>
            <a:gd name="adj" fmla="val 10000"/>
          </a:avLst>
        </a:prstGeom>
        <a:solidFill>
          <a:schemeClr val="lt1">
            <a:alpha val="90000"/>
            <a:hueOff val="0"/>
            <a:satOff val="0"/>
            <a:lumOff val="0"/>
            <a:alphaOff val="0"/>
          </a:schemeClr>
        </a:solidFill>
        <a:ln w="12700" cap="flat" cmpd="sng" algn="ctr">
          <a:solidFill>
            <a:srgbClr val="487DE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rtl="0">
            <a:lnSpc>
              <a:spcPct val="90000"/>
            </a:lnSpc>
            <a:spcBef>
              <a:spcPct val="0"/>
            </a:spcBef>
            <a:spcAft>
              <a:spcPct val="15000"/>
            </a:spcAft>
            <a:buFont typeface="Wingdings" panose="05000000000000000000" pitchFamily="2" charset="2"/>
            <a:buChar char="••"/>
          </a:pPr>
          <a:endParaRPr lang="he-IL" sz="2000" b="1" kern="1200" dirty="0"/>
        </a:p>
        <a:p>
          <a:pPr marL="228600" lvl="1" indent="-228600" algn="l" defTabSz="889000">
            <a:lnSpc>
              <a:spcPct val="90000"/>
            </a:lnSpc>
            <a:spcBef>
              <a:spcPct val="0"/>
            </a:spcBef>
            <a:spcAft>
              <a:spcPct val="15000"/>
            </a:spcAft>
            <a:buFont typeface="Wingdings" panose="05000000000000000000" pitchFamily="2" charset="2"/>
            <a:buChar char="••"/>
          </a:pPr>
          <a:r>
            <a:rPr lang="en-US" sz="2000" b="1" kern="1200" dirty="0"/>
            <a:t>The review process, and the revision, if necessary, </a:t>
          </a:r>
          <a:r>
            <a:rPr lang="en-US" sz="2000" b="1" kern="1200" dirty="0">
              <a:solidFill>
                <a:srgbClr val="FF0000"/>
              </a:solidFill>
            </a:rPr>
            <a:t>last between three to six months</a:t>
          </a:r>
          <a:r>
            <a:rPr lang="en-US" sz="2000" b="1" kern="1200" dirty="0"/>
            <a:t>.</a:t>
          </a:r>
          <a:endParaRPr lang="he-IL" sz="2000" b="1" kern="1200" dirty="0"/>
        </a:p>
        <a:p>
          <a:pPr marL="228600" lvl="1" indent="-228600" algn="l" defTabSz="889000">
            <a:lnSpc>
              <a:spcPct val="90000"/>
            </a:lnSpc>
            <a:spcBef>
              <a:spcPct val="0"/>
            </a:spcBef>
            <a:spcAft>
              <a:spcPct val="15000"/>
            </a:spcAft>
            <a:buFont typeface="Wingdings" panose="05000000000000000000" pitchFamily="2" charset="2"/>
            <a:buChar char="••"/>
          </a:pPr>
          <a:r>
            <a:rPr lang="en-US" sz="2000" b="1" kern="1200"/>
            <a:t>Approval of the dissertation by the Authority for Research Students board.</a:t>
          </a:r>
          <a:endParaRPr lang="he-IL" sz="2000" b="1" kern="1200" dirty="0"/>
        </a:p>
        <a:p>
          <a:pPr marL="228600" lvl="1" indent="-228600" algn="l" defTabSz="889000">
            <a:lnSpc>
              <a:spcPct val="90000"/>
            </a:lnSpc>
            <a:spcBef>
              <a:spcPct val="0"/>
            </a:spcBef>
            <a:spcAft>
              <a:spcPct val="15000"/>
            </a:spcAft>
            <a:buFont typeface="Wingdings" panose="05000000000000000000" pitchFamily="2" charset="2"/>
            <a:buChar char="••"/>
          </a:pPr>
          <a:r>
            <a:rPr lang="en-US" sz="2000" b="1" kern="1200"/>
            <a:t>Obtaining a certificate of eligibility. The eligibility date is the date the Authority has approved the dissertation.</a:t>
          </a:r>
          <a:endParaRPr lang="he-IL" sz="2000" b="1" kern="1200" dirty="0"/>
        </a:p>
        <a:p>
          <a:pPr marL="228600" lvl="1" indent="-228600" algn="l" defTabSz="889000">
            <a:lnSpc>
              <a:spcPct val="90000"/>
            </a:lnSpc>
            <a:spcBef>
              <a:spcPct val="0"/>
            </a:spcBef>
            <a:spcAft>
              <a:spcPct val="15000"/>
            </a:spcAft>
            <a:buFont typeface="Wingdings" panose="05000000000000000000" pitchFamily="2" charset="2"/>
            <a:buChar char="••"/>
          </a:pPr>
          <a:r>
            <a:rPr lang="en-US" sz="2000" b="1" kern="1200" dirty="0"/>
            <a:t>The diploma will be granted at the annual graduation ceremony.</a:t>
          </a:r>
          <a:endParaRPr lang="he-IL" sz="2000" b="1" kern="1200" dirty="0"/>
        </a:p>
      </dsp:txBody>
      <dsp:txXfrm>
        <a:off x="225998" y="3069444"/>
        <a:ext cx="8345184" cy="2633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55543D-400C-467B-A30F-0FF9B966C0BA}">
      <dsp:nvSpPr>
        <dsp:cNvPr id="0" name=""/>
        <dsp:cNvSpPr/>
      </dsp:nvSpPr>
      <dsp:spPr>
        <a:xfrm>
          <a:off x="0" y="844439"/>
          <a:ext cx="6761501" cy="1193986"/>
        </a:xfrm>
        <a:prstGeom prst="roundRect">
          <a:avLst/>
        </a:prstGeom>
        <a:solidFill>
          <a:schemeClr val="accent1">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0" kern="1200" dirty="0">
              <a:solidFill>
                <a:schemeClr val="tx1"/>
              </a:solidFill>
              <a:effectLst/>
            </a:rPr>
            <a:t>Rules for Supervising Graduate Students at the Hebrew University </a:t>
          </a:r>
        </a:p>
        <a:p>
          <a:pPr lvl="0" algn="l" defTabSz="889000">
            <a:lnSpc>
              <a:spcPct val="90000"/>
            </a:lnSpc>
            <a:spcBef>
              <a:spcPct val="0"/>
            </a:spcBef>
            <a:spcAft>
              <a:spcPct val="35000"/>
            </a:spcAft>
          </a:pPr>
          <a:r>
            <a:rPr lang="en-US" sz="2000" b="1" i="0" kern="1200" dirty="0">
              <a:solidFill>
                <a:schemeClr val="tx1"/>
              </a:solidFill>
              <a:effectLst/>
              <a:hlinkClick xmlns:r="http://schemas.openxmlformats.org/officeDocument/2006/relationships" r:id="rId1">
                <a:extLst>
                  <a:ext uri="{A12FA001-AC4F-418D-AE19-62706E023703}">
                    <ahyp:hlinkClr xmlns="" xmlns:ahyp="http://schemas.microsoft.com/office/drawing/2018/hyperlinkcolor" val="tx"/>
                  </a:ext>
                </a:extLst>
              </a:hlinkClick>
            </a:rPr>
            <a:t>http://www.research-students.huji.ac.il/en/rules-supervising-graduate-students-hebrew-university</a:t>
          </a:r>
          <a:endParaRPr lang="en-US" sz="2000" b="1" kern="1200" dirty="0">
            <a:solidFill>
              <a:schemeClr val="tx1"/>
            </a:solidFill>
          </a:endParaRPr>
        </a:p>
      </dsp:txBody>
      <dsp:txXfrm>
        <a:off x="58286" y="902725"/>
        <a:ext cx="6644929" cy="1077414"/>
      </dsp:txXfrm>
    </dsp:sp>
    <dsp:sp modelId="{86BD873E-B96B-40F6-A2D7-D10A287E923B}">
      <dsp:nvSpPr>
        <dsp:cNvPr id="0" name=""/>
        <dsp:cNvSpPr/>
      </dsp:nvSpPr>
      <dsp:spPr>
        <a:xfrm>
          <a:off x="0" y="2604420"/>
          <a:ext cx="6761501" cy="910954"/>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a:solidFill>
                <a:schemeClr val="bg1"/>
              </a:solidFill>
            </a:rPr>
            <a:t>Travel Grants </a:t>
          </a:r>
          <a:r>
            <a:rPr lang="en-US" sz="2500" b="1" kern="1200" dirty="0">
              <a:solidFill>
                <a:schemeClr val="bg1"/>
              </a:solidFill>
              <a:hlinkClick xmlns:r="http://schemas.openxmlformats.org/officeDocument/2006/relationships" r:id="rId2">
                <a:extLst>
                  <a:ext uri="{A12FA001-AC4F-418D-AE19-62706E023703}">
                    <ahyp:hlinkClr xmlns="" xmlns:ahyp="http://schemas.microsoft.com/office/drawing/2018/hyperlinkcolor" val="tx"/>
                  </a:ext>
                </a:extLst>
              </a:hlinkClick>
            </a:rPr>
            <a:t>http://www.research-students.huji.ac.il/en/travel-grants</a:t>
          </a:r>
          <a:endParaRPr lang="en-US" sz="2500" b="1" kern="1200" dirty="0">
            <a:solidFill>
              <a:schemeClr val="bg1"/>
            </a:solidFill>
          </a:endParaRPr>
        </a:p>
      </dsp:txBody>
      <dsp:txXfrm>
        <a:off x="44469" y="2648889"/>
        <a:ext cx="6672563" cy="8220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59319-A60E-4008-A7C7-DC9EBA50ACF6}">
      <dsp:nvSpPr>
        <dsp:cNvPr id="0" name=""/>
        <dsp:cNvSpPr/>
      </dsp:nvSpPr>
      <dsp:spPr>
        <a:xfrm>
          <a:off x="-36310" y="83999"/>
          <a:ext cx="1592766" cy="409141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D194E0D-C3FC-402B-9F63-1626F27F4912}">
      <dsp:nvSpPr>
        <dsp:cNvPr id="0" name=""/>
        <dsp:cNvSpPr/>
      </dsp:nvSpPr>
      <dsp:spPr>
        <a:xfrm>
          <a:off x="105685" y="218895"/>
          <a:ext cx="1592766" cy="409141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100000"/>
            </a:lnSpc>
            <a:spcBef>
              <a:spcPct val="0"/>
            </a:spcBef>
            <a:spcAft>
              <a:spcPts val="0"/>
            </a:spcAft>
          </a:pPr>
          <a:r>
            <a:rPr lang="en-US" sz="1500" b="0" kern="1200" dirty="0">
              <a:solidFill>
                <a:srgbClr val="446CEC"/>
              </a:solidFill>
            </a:rPr>
            <a:t>International Student Services:</a:t>
          </a:r>
        </a:p>
        <a:p>
          <a:pPr lvl="0" algn="ctr" defTabSz="666750" rtl="0">
            <a:lnSpc>
              <a:spcPct val="100000"/>
            </a:lnSpc>
            <a:spcBef>
              <a:spcPct val="0"/>
            </a:spcBef>
            <a:spcAft>
              <a:spcPts val="0"/>
            </a:spcAft>
          </a:pPr>
          <a:r>
            <a:rPr lang="en-US" sz="1500" b="0" kern="1200" dirty="0">
              <a:solidFill>
                <a:srgbClr val="446CEC"/>
              </a:solidFill>
            </a:rPr>
            <a:t>- pre-arrival assistance, </a:t>
          </a:r>
        </a:p>
        <a:p>
          <a:pPr lvl="0" algn="ctr" defTabSz="666750" rtl="0">
            <a:lnSpc>
              <a:spcPct val="100000"/>
            </a:lnSpc>
            <a:spcBef>
              <a:spcPct val="0"/>
            </a:spcBef>
            <a:spcAft>
              <a:spcPts val="0"/>
            </a:spcAft>
          </a:pPr>
          <a:r>
            <a:rPr lang="en-US" sz="1500" b="0" kern="1200" dirty="0">
              <a:solidFill>
                <a:srgbClr val="446CEC"/>
              </a:solidFill>
            </a:rPr>
            <a:t>- orientation on arrival, </a:t>
          </a:r>
        </a:p>
        <a:p>
          <a:pPr lvl="0" algn="ctr" defTabSz="666750" rtl="0">
            <a:lnSpc>
              <a:spcPct val="100000"/>
            </a:lnSpc>
            <a:spcBef>
              <a:spcPct val="0"/>
            </a:spcBef>
            <a:spcAft>
              <a:spcPts val="0"/>
            </a:spcAft>
          </a:pPr>
          <a:r>
            <a:rPr lang="en-US" sz="1500" b="0" kern="1200" dirty="0">
              <a:solidFill>
                <a:srgbClr val="446CEC"/>
              </a:solidFill>
            </a:rPr>
            <a:t>- social activities and tours, </a:t>
          </a:r>
        </a:p>
        <a:p>
          <a:pPr lvl="0" algn="ctr" defTabSz="666750" rtl="0">
            <a:lnSpc>
              <a:spcPct val="100000"/>
            </a:lnSpc>
            <a:spcBef>
              <a:spcPct val="0"/>
            </a:spcBef>
            <a:spcAft>
              <a:spcPts val="0"/>
            </a:spcAft>
          </a:pPr>
          <a:r>
            <a:rPr lang="en-US" sz="1500" b="0" kern="1200" dirty="0">
              <a:solidFill>
                <a:srgbClr val="446CEC"/>
              </a:solidFill>
            </a:rPr>
            <a:t>- emergency support</a:t>
          </a:r>
        </a:p>
        <a:p>
          <a:pPr lvl="0" algn="ctr" defTabSz="666750" rtl="0">
            <a:lnSpc>
              <a:spcPct val="100000"/>
            </a:lnSpc>
            <a:spcBef>
              <a:spcPct val="0"/>
            </a:spcBef>
            <a:spcAft>
              <a:spcPts val="0"/>
            </a:spcAft>
          </a:pPr>
          <a:r>
            <a:rPr lang="en-US" sz="1500" b="0" kern="1200" dirty="0">
              <a:solidFill>
                <a:srgbClr val="446CEC"/>
              </a:solidFill>
            </a:rPr>
            <a:t>- support with any ad-hoc problems</a:t>
          </a:r>
        </a:p>
      </dsp:txBody>
      <dsp:txXfrm>
        <a:off x="152336" y="265546"/>
        <a:ext cx="1499464" cy="3998109"/>
      </dsp:txXfrm>
    </dsp:sp>
    <dsp:sp modelId="{648FC739-C1DC-4F14-9D84-11F54521DD76}">
      <dsp:nvSpPr>
        <dsp:cNvPr id="0" name=""/>
        <dsp:cNvSpPr/>
      </dsp:nvSpPr>
      <dsp:spPr>
        <a:xfrm>
          <a:off x="1878147" y="83836"/>
          <a:ext cx="1277965" cy="405910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2E4D2C6-E0FA-470D-8A5E-E9D5CCBDA239}">
      <dsp:nvSpPr>
        <dsp:cNvPr id="0" name=""/>
        <dsp:cNvSpPr/>
      </dsp:nvSpPr>
      <dsp:spPr>
        <a:xfrm>
          <a:off x="2020143" y="218733"/>
          <a:ext cx="1277965" cy="405910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dirty="0">
              <a:solidFill>
                <a:srgbClr val="446CEC"/>
              </a:solidFill>
            </a:rPr>
            <a:t>Visa extension service</a:t>
          </a:r>
        </a:p>
      </dsp:txBody>
      <dsp:txXfrm>
        <a:off x="2057573" y="256163"/>
        <a:ext cx="1203105" cy="3984245"/>
      </dsp:txXfrm>
    </dsp:sp>
    <dsp:sp modelId="{0032DF65-BF65-43D7-B168-1981429B2D4E}">
      <dsp:nvSpPr>
        <dsp:cNvPr id="0" name=""/>
        <dsp:cNvSpPr/>
      </dsp:nvSpPr>
      <dsp:spPr>
        <a:xfrm>
          <a:off x="3457856" y="69757"/>
          <a:ext cx="1277965" cy="407685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DBCD70D-4A78-4CA0-92E7-A50DD1000323}">
      <dsp:nvSpPr>
        <dsp:cNvPr id="0" name=""/>
        <dsp:cNvSpPr/>
      </dsp:nvSpPr>
      <dsp:spPr>
        <a:xfrm>
          <a:off x="3599852" y="204653"/>
          <a:ext cx="1277965" cy="407685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dirty="0">
              <a:solidFill>
                <a:srgbClr val="446CEC"/>
              </a:solidFill>
            </a:rPr>
            <a:t>Health Insurance Policy  </a:t>
          </a:r>
        </a:p>
      </dsp:txBody>
      <dsp:txXfrm>
        <a:off x="3637282" y="242083"/>
        <a:ext cx="1203105" cy="4001993"/>
      </dsp:txXfrm>
    </dsp:sp>
    <dsp:sp modelId="{0418B537-1FC5-4D27-A0A5-D4FA4EEF6ED7}">
      <dsp:nvSpPr>
        <dsp:cNvPr id="0" name=""/>
        <dsp:cNvSpPr/>
      </dsp:nvSpPr>
      <dsp:spPr>
        <a:xfrm>
          <a:off x="5002062" y="83836"/>
          <a:ext cx="1745738" cy="403100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1017557-2C47-461D-9B2E-0F5324CF84D8}">
      <dsp:nvSpPr>
        <dsp:cNvPr id="0" name=""/>
        <dsp:cNvSpPr/>
      </dsp:nvSpPr>
      <dsp:spPr>
        <a:xfrm>
          <a:off x="5144059" y="218733"/>
          <a:ext cx="1745738" cy="403100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0" kern="1200" dirty="0">
              <a:solidFill>
                <a:srgbClr val="446CEC"/>
              </a:solidFill>
            </a:rPr>
            <a:t>Airport Service – assistance for research students who may need support in transit at airport </a:t>
          </a:r>
        </a:p>
      </dsp:txBody>
      <dsp:txXfrm>
        <a:off x="5195190" y="269864"/>
        <a:ext cx="1643476" cy="39287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B2B697-02CE-4FC6-867E-8B90976401E4}">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121A22-96E0-4645-A315-9D53BC42AE6D}">
      <dsp:nvSpPr>
        <dsp:cNvPr id="0" name=""/>
        <dsp:cNvSpPr/>
      </dsp:nvSpPr>
      <dsp:spPr>
        <a:xfrm>
          <a:off x="0" y="0"/>
          <a:ext cx="6492875" cy="5105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020" tIns="160020" rIns="160020" bIns="160020" numCol="1" spcCol="1270" anchor="t" anchorCtr="0">
          <a:noAutofit/>
        </a:bodyPr>
        <a:lstStyle/>
        <a:p>
          <a:pPr lvl="0" algn="l" defTabSz="1866900">
            <a:lnSpc>
              <a:spcPct val="90000"/>
            </a:lnSpc>
            <a:spcBef>
              <a:spcPct val="0"/>
            </a:spcBef>
            <a:spcAft>
              <a:spcPts val="0"/>
            </a:spcAft>
          </a:pPr>
          <a:endParaRPr lang="en-US" sz="4200" kern="1200" dirty="0"/>
        </a:p>
        <a:p>
          <a:pPr lvl="0" algn="l" defTabSz="1866900">
            <a:lnSpc>
              <a:spcPct val="90000"/>
            </a:lnSpc>
            <a:spcBef>
              <a:spcPct val="0"/>
            </a:spcBef>
            <a:spcAft>
              <a:spcPts val="0"/>
            </a:spcAft>
          </a:pPr>
          <a:r>
            <a:rPr lang="en-US" sz="4200" b="0" kern="1200" dirty="0">
              <a:solidFill>
                <a:srgbClr val="446CEC"/>
              </a:solidFill>
            </a:rPr>
            <a:t>Future plans:</a:t>
          </a:r>
        </a:p>
        <a:p>
          <a:pPr lvl="0" algn="l" defTabSz="1866900">
            <a:lnSpc>
              <a:spcPct val="90000"/>
            </a:lnSpc>
            <a:spcBef>
              <a:spcPct val="0"/>
            </a:spcBef>
            <a:spcAft>
              <a:spcPts val="0"/>
            </a:spcAft>
          </a:pPr>
          <a:r>
            <a:rPr lang="en-US" sz="4200" b="0" kern="1200" dirty="0">
              <a:solidFill>
                <a:srgbClr val="446CEC"/>
              </a:solidFill>
            </a:rPr>
            <a:t>1. New online website</a:t>
          </a:r>
        </a:p>
        <a:p>
          <a:pPr lvl="0" algn="l" defTabSz="1866900">
            <a:lnSpc>
              <a:spcPct val="90000"/>
            </a:lnSpc>
            <a:spcBef>
              <a:spcPct val="0"/>
            </a:spcBef>
            <a:spcAft>
              <a:spcPts val="0"/>
            </a:spcAft>
          </a:pPr>
          <a:r>
            <a:rPr lang="en-US" sz="4200" b="0" kern="1200" dirty="0">
              <a:solidFill>
                <a:srgbClr val="446CEC"/>
              </a:solidFill>
            </a:rPr>
            <a:t>2. Expediting the acceptance process</a:t>
          </a:r>
        </a:p>
        <a:p>
          <a:pPr lvl="0" algn="l" defTabSz="1866900">
            <a:lnSpc>
              <a:spcPct val="90000"/>
            </a:lnSpc>
            <a:spcBef>
              <a:spcPct val="0"/>
            </a:spcBef>
            <a:spcAft>
              <a:spcPts val="0"/>
            </a:spcAft>
          </a:pPr>
          <a:r>
            <a:rPr lang="en-US" sz="4200" b="0" kern="1200" dirty="0">
              <a:solidFill>
                <a:srgbClr val="446CEC"/>
              </a:solidFill>
            </a:rPr>
            <a:t>3. Workshops on how to cope with stress and loneliness</a:t>
          </a:r>
        </a:p>
      </dsp:txBody>
      <dsp:txXfrm>
        <a:off x="0" y="0"/>
        <a:ext cx="6492875" cy="51054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AF556-188D-42D4-B92F-7E225387D73B}">
      <dsp:nvSpPr>
        <dsp:cNvPr id="0" name=""/>
        <dsp:cNvSpPr/>
      </dsp:nvSpPr>
      <dsp:spPr>
        <a:xfrm>
          <a:off x="0" y="2226"/>
          <a:ext cx="6784259" cy="96178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buNone/>
          </a:pPr>
          <a:r>
            <a:rPr lang="en-US" sz="2000" b="1" kern="1200" dirty="0">
              <a:solidFill>
                <a:schemeClr val="tx1"/>
              </a:solidFill>
            </a:rPr>
            <a:t>Psychological service</a:t>
          </a:r>
        </a:p>
        <a:p>
          <a:pPr lvl="0" algn="l" defTabSz="889000" rtl="0">
            <a:lnSpc>
              <a:spcPct val="90000"/>
            </a:lnSpc>
            <a:spcBef>
              <a:spcPct val="0"/>
            </a:spcBef>
            <a:spcAft>
              <a:spcPct val="35000"/>
            </a:spcAft>
            <a:buNone/>
          </a:pPr>
          <a:r>
            <a:rPr lang="en-US" sz="2000" b="1" kern="1200" dirty="0">
              <a:solidFill>
                <a:schemeClr val="tx1"/>
              </a:solidFill>
              <a:hlinkClick xmlns:r="http://schemas.openxmlformats.org/officeDocument/2006/relationships" r:id="rId1">
                <a:extLst>
                  <a:ext uri="{A12FA001-AC4F-418D-AE19-62706E023703}">
                    <ahyp:hlinkClr xmlns="" xmlns:ahyp="http://schemas.microsoft.com/office/drawing/2018/hyperlinkcolor" val="tx"/>
                  </a:ext>
                </a:extLst>
              </a:hlinkClick>
            </a:rPr>
            <a:t>https://en.studean.huji.ac.il/book/psychological-service</a:t>
          </a:r>
          <a:endParaRPr lang="he-IL" sz="2000" b="1" kern="1200" dirty="0">
            <a:solidFill>
              <a:schemeClr val="tx1"/>
            </a:solidFill>
          </a:endParaRPr>
        </a:p>
      </dsp:txBody>
      <dsp:txXfrm>
        <a:off x="46950" y="49176"/>
        <a:ext cx="6690359" cy="867883"/>
      </dsp:txXfrm>
    </dsp:sp>
    <dsp:sp modelId="{99379563-85CB-4F34-B116-A5199329406F}">
      <dsp:nvSpPr>
        <dsp:cNvPr id="0" name=""/>
        <dsp:cNvSpPr/>
      </dsp:nvSpPr>
      <dsp:spPr>
        <a:xfrm>
          <a:off x="0" y="971843"/>
          <a:ext cx="6784259" cy="96178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a:solidFill>
                <a:schemeClr val="tx1"/>
              </a:solidFill>
            </a:rPr>
            <a:t>Accessibility</a:t>
          </a:r>
        </a:p>
        <a:p>
          <a:pPr lvl="0" algn="l" defTabSz="889000" rtl="0">
            <a:lnSpc>
              <a:spcPct val="90000"/>
            </a:lnSpc>
            <a:spcBef>
              <a:spcPct val="0"/>
            </a:spcBef>
            <a:spcAft>
              <a:spcPct val="35000"/>
            </a:spcAft>
            <a:buNone/>
          </a:pPr>
          <a:r>
            <a:rPr lang="en-US" sz="2000" b="1" kern="1200" dirty="0">
              <a:solidFill>
                <a:schemeClr val="tx1"/>
              </a:solidFill>
              <a:hlinkClick xmlns:r="http://schemas.openxmlformats.org/officeDocument/2006/relationships" r:id="rId2">
                <a:extLst>
                  <a:ext uri="{A12FA001-AC4F-418D-AE19-62706E023703}">
                    <ahyp:hlinkClr xmlns="" xmlns:ahyp="http://schemas.microsoft.com/office/drawing/2018/hyperlinkcolor" val="tx"/>
                  </a:ext>
                </a:extLst>
              </a:hlinkClick>
            </a:rPr>
            <a:t>https://en.studean.huji.ac.il/book/accessibility</a:t>
          </a:r>
          <a:endParaRPr lang="he-IL" sz="2000" b="1" kern="1200" dirty="0">
            <a:solidFill>
              <a:schemeClr val="tx1"/>
            </a:solidFill>
          </a:endParaRPr>
        </a:p>
      </dsp:txBody>
      <dsp:txXfrm>
        <a:off x="46950" y="1018793"/>
        <a:ext cx="6690359" cy="867883"/>
      </dsp:txXfrm>
    </dsp:sp>
    <dsp:sp modelId="{7A3D5A6A-1831-40E4-917F-2F50DA088BE0}">
      <dsp:nvSpPr>
        <dsp:cNvPr id="0" name=""/>
        <dsp:cNvSpPr/>
      </dsp:nvSpPr>
      <dsp:spPr>
        <a:xfrm>
          <a:off x="0" y="1941459"/>
          <a:ext cx="6784259" cy="96178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1">
            <a:lnSpc>
              <a:spcPct val="90000"/>
            </a:lnSpc>
            <a:spcBef>
              <a:spcPct val="0"/>
            </a:spcBef>
            <a:spcAft>
              <a:spcPct val="35000"/>
            </a:spcAft>
          </a:pPr>
          <a:endParaRPr lang="en-US" sz="2000" b="1" kern="1200" dirty="0">
            <a:solidFill>
              <a:schemeClr val="tx1"/>
            </a:solidFill>
          </a:endParaRPr>
        </a:p>
        <a:p>
          <a:pPr lvl="0" algn="l" defTabSz="889000" rtl="1">
            <a:lnSpc>
              <a:spcPct val="90000"/>
            </a:lnSpc>
            <a:spcBef>
              <a:spcPct val="0"/>
            </a:spcBef>
            <a:spcAft>
              <a:spcPct val="35000"/>
            </a:spcAft>
          </a:pPr>
          <a:r>
            <a:rPr lang="en-US" sz="2000" b="1" kern="1200" dirty="0">
              <a:solidFill>
                <a:schemeClr val="tx1"/>
              </a:solidFill>
            </a:rPr>
            <a:t>Parenting and Gender</a:t>
          </a:r>
        </a:p>
        <a:p>
          <a:pPr lvl="0" algn="l" defTabSz="889000" rtl="1">
            <a:lnSpc>
              <a:spcPct val="90000"/>
            </a:lnSpc>
            <a:spcBef>
              <a:spcPct val="0"/>
            </a:spcBef>
            <a:spcAft>
              <a:spcPct val="35000"/>
            </a:spcAft>
          </a:pPr>
          <a:r>
            <a:rPr lang="en-US" sz="2000" b="1" kern="1200" dirty="0">
              <a:solidFill>
                <a:schemeClr val="tx1"/>
              </a:solidFill>
              <a:hlinkClick xmlns:r="http://schemas.openxmlformats.org/officeDocument/2006/relationships" r:id="rId3">
                <a:extLst>
                  <a:ext uri="{A12FA001-AC4F-418D-AE19-62706E023703}">
                    <ahyp:hlinkClr xmlns="" xmlns:ahyp="http://schemas.microsoft.com/office/drawing/2018/hyperlinkcolor" val="tx"/>
                  </a:ext>
                </a:extLst>
              </a:hlinkClick>
            </a:rPr>
            <a:t>https://en.studean.huji.ac.il/book/parenting-and-gender</a:t>
          </a:r>
          <a:endParaRPr lang="en-US" sz="2000" b="1" kern="1200" dirty="0">
            <a:solidFill>
              <a:schemeClr val="tx1"/>
            </a:solidFill>
          </a:endParaRPr>
        </a:p>
        <a:p>
          <a:pPr lvl="0" algn="l" defTabSz="889000" rtl="1">
            <a:lnSpc>
              <a:spcPct val="90000"/>
            </a:lnSpc>
            <a:spcBef>
              <a:spcPct val="0"/>
            </a:spcBef>
            <a:spcAft>
              <a:spcPct val="35000"/>
            </a:spcAft>
          </a:pPr>
          <a:endParaRPr lang="he-IL" sz="2000" b="1" kern="1200" dirty="0">
            <a:solidFill>
              <a:schemeClr val="tx1"/>
            </a:solidFill>
          </a:endParaRPr>
        </a:p>
      </dsp:txBody>
      <dsp:txXfrm>
        <a:off x="46950" y="1988409"/>
        <a:ext cx="6690359" cy="867883"/>
      </dsp:txXfrm>
    </dsp:sp>
    <dsp:sp modelId="{56F25800-2AE6-47F4-AB12-3D9CE9BF5860}">
      <dsp:nvSpPr>
        <dsp:cNvPr id="0" name=""/>
        <dsp:cNvSpPr/>
      </dsp:nvSpPr>
      <dsp:spPr>
        <a:xfrm>
          <a:off x="0" y="2911076"/>
          <a:ext cx="6784259" cy="96178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l" defTabSz="222250">
            <a:lnSpc>
              <a:spcPct val="90000"/>
            </a:lnSpc>
            <a:spcBef>
              <a:spcPct val="0"/>
            </a:spcBef>
            <a:spcAft>
              <a:spcPct val="35000"/>
            </a:spcAft>
          </a:pPr>
          <a:endParaRPr lang="en-US" sz="500" b="1" kern="1200" dirty="0"/>
        </a:p>
        <a:p>
          <a:pPr lvl="0" algn="l" defTabSz="222250">
            <a:lnSpc>
              <a:spcPct val="90000"/>
            </a:lnSpc>
            <a:spcBef>
              <a:spcPct val="0"/>
            </a:spcBef>
            <a:spcAft>
              <a:spcPct val="35000"/>
            </a:spcAft>
          </a:pPr>
          <a:r>
            <a:rPr lang="en-US" sz="2000" b="1" kern="1200" dirty="0">
              <a:solidFill>
                <a:schemeClr val="tx1"/>
              </a:solidFill>
            </a:rPr>
            <a:t>The Learning Center for the Blind</a:t>
          </a:r>
          <a:r>
            <a:rPr lang="he-IL" sz="2000" b="1" kern="1200" dirty="0">
              <a:solidFill>
                <a:schemeClr val="tx1"/>
              </a:solidFill>
            </a:rPr>
            <a:t> </a:t>
          </a:r>
          <a:r>
            <a:rPr lang="en-US" sz="2000" b="1" kern="1200" dirty="0">
              <a:solidFill>
                <a:schemeClr val="tx1"/>
              </a:solidFill>
              <a:hlinkClick xmlns:r="http://schemas.openxmlformats.org/officeDocument/2006/relationships" r:id="rId4">
                <a:extLst>
                  <a:ext uri="{A12FA001-AC4F-418D-AE19-62706E023703}">
                    <ahyp:hlinkClr xmlns="" xmlns:ahyp="http://schemas.microsoft.com/office/drawing/2018/hyperlinkcolor" val="tx"/>
                  </a:ext>
                </a:extLst>
              </a:hlinkClick>
            </a:rPr>
            <a:t>https://en.studean.huji.ac.il/book/learning-center-blind</a:t>
          </a:r>
          <a:endParaRPr lang="en-US" sz="2000" b="1" kern="1200" dirty="0">
            <a:solidFill>
              <a:schemeClr val="tx1"/>
            </a:solidFill>
          </a:endParaRPr>
        </a:p>
        <a:p>
          <a:pPr lvl="0" algn="l" defTabSz="222250">
            <a:lnSpc>
              <a:spcPct val="90000"/>
            </a:lnSpc>
            <a:spcBef>
              <a:spcPct val="0"/>
            </a:spcBef>
            <a:spcAft>
              <a:spcPct val="35000"/>
            </a:spcAft>
          </a:pPr>
          <a:r>
            <a:rPr lang="en-US" sz="2000" b="1" kern="1200" dirty="0">
              <a:solidFill>
                <a:schemeClr val="tx1"/>
              </a:solidFill>
            </a:rPr>
            <a:t> </a:t>
          </a:r>
        </a:p>
      </dsp:txBody>
      <dsp:txXfrm>
        <a:off x="46950" y="2958026"/>
        <a:ext cx="6690359" cy="86788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A830A-8262-42E8-A5E7-BEBAF25A67FE}">
      <dsp:nvSpPr>
        <dsp:cNvPr id="0" name=""/>
        <dsp:cNvSpPr/>
      </dsp:nvSpPr>
      <dsp:spPr>
        <a:xfrm>
          <a:off x="0" y="0"/>
          <a:ext cx="7642288" cy="107149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Please share your experiences of the application process </a:t>
          </a:r>
        </a:p>
      </dsp:txBody>
      <dsp:txXfrm>
        <a:off x="31383" y="31383"/>
        <a:ext cx="6360698" cy="1008727"/>
      </dsp:txXfrm>
    </dsp:sp>
    <dsp:sp modelId="{712FF50E-D48C-4D46-BAF7-FD5E409C3911}">
      <dsp:nvSpPr>
        <dsp:cNvPr id="0" name=""/>
        <dsp:cNvSpPr/>
      </dsp:nvSpPr>
      <dsp:spPr>
        <a:xfrm>
          <a:off x="570690" y="1220312"/>
          <a:ext cx="7642288" cy="1071493"/>
        </a:xfrm>
        <a:prstGeom prst="roundRect">
          <a:avLst>
            <a:gd name="adj" fmla="val 1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a:t>Did you find all the needed information on our website?</a:t>
          </a:r>
        </a:p>
      </dsp:txBody>
      <dsp:txXfrm>
        <a:off x="602073" y="1251695"/>
        <a:ext cx="6312361" cy="1008727"/>
      </dsp:txXfrm>
    </dsp:sp>
    <dsp:sp modelId="{384867BB-E775-4333-AFC2-5C606A2365B3}">
      <dsp:nvSpPr>
        <dsp:cNvPr id="0" name=""/>
        <dsp:cNvSpPr/>
      </dsp:nvSpPr>
      <dsp:spPr>
        <a:xfrm>
          <a:off x="1141380" y="2440624"/>
          <a:ext cx="7642288" cy="1071493"/>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Was it difficult to find an advisor/s?</a:t>
          </a:r>
        </a:p>
      </dsp:txBody>
      <dsp:txXfrm>
        <a:off x="1172763" y="2472007"/>
        <a:ext cx="6312361" cy="1008727"/>
      </dsp:txXfrm>
    </dsp:sp>
    <dsp:sp modelId="{B39C16E3-78EC-4330-A45F-82374374BD85}">
      <dsp:nvSpPr>
        <dsp:cNvPr id="0" name=""/>
        <dsp:cNvSpPr/>
      </dsp:nvSpPr>
      <dsp:spPr>
        <a:xfrm>
          <a:off x="1712071" y="3660936"/>
          <a:ext cx="7642288" cy="1071493"/>
        </a:xfrm>
        <a:prstGeom prst="roundRect">
          <a:avLst>
            <a:gd name="adj" fmla="val 10000"/>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Please share your experience of getting the visa and moving to Israel</a:t>
          </a:r>
        </a:p>
      </dsp:txBody>
      <dsp:txXfrm>
        <a:off x="1743454" y="3692319"/>
        <a:ext cx="6312361" cy="1008727"/>
      </dsp:txXfrm>
    </dsp:sp>
    <dsp:sp modelId="{1223150D-6C7A-4BDF-8AE6-F9E24C80DF05}">
      <dsp:nvSpPr>
        <dsp:cNvPr id="0" name=""/>
        <dsp:cNvSpPr/>
      </dsp:nvSpPr>
      <dsp:spPr>
        <a:xfrm>
          <a:off x="2282761" y="4881249"/>
          <a:ext cx="7642288" cy="1071493"/>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Who do you turn to (from HUJI) when you need information or assistance?</a:t>
          </a:r>
        </a:p>
      </dsp:txBody>
      <dsp:txXfrm>
        <a:off x="2314144" y="4912632"/>
        <a:ext cx="6312361" cy="1008727"/>
      </dsp:txXfrm>
    </dsp:sp>
    <dsp:sp modelId="{5B0EB5E9-6BF0-445C-BB48-8E9D1801C7CD}">
      <dsp:nvSpPr>
        <dsp:cNvPr id="0" name=""/>
        <dsp:cNvSpPr/>
      </dsp:nvSpPr>
      <dsp:spPr>
        <a:xfrm>
          <a:off x="6945817" y="782785"/>
          <a:ext cx="696470" cy="69647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7102523" y="782785"/>
        <a:ext cx="383058" cy="524094"/>
      </dsp:txXfrm>
    </dsp:sp>
    <dsp:sp modelId="{79AB596A-99E4-495A-AC35-6D1D3F957DD3}">
      <dsp:nvSpPr>
        <dsp:cNvPr id="0" name=""/>
        <dsp:cNvSpPr/>
      </dsp:nvSpPr>
      <dsp:spPr>
        <a:xfrm>
          <a:off x="7516507" y="2003098"/>
          <a:ext cx="696470" cy="696470"/>
        </a:xfrm>
        <a:prstGeom prst="downArrow">
          <a:avLst>
            <a:gd name="adj1" fmla="val 55000"/>
            <a:gd name="adj2" fmla="val 45000"/>
          </a:avLst>
        </a:prstGeom>
        <a:solidFill>
          <a:schemeClr val="accent5">
            <a:tint val="40000"/>
            <a:alpha val="90000"/>
            <a:hueOff val="-2463918"/>
            <a:satOff val="-4272"/>
            <a:lumOff val="-43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7673213" y="2003098"/>
        <a:ext cx="383058" cy="524094"/>
      </dsp:txXfrm>
    </dsp:sp>
    <dsp:sp modelId="{4B3D9BEA-1890-4530-A542-2BA03B23268D}">
      <dsp:nvSpPr>
        <dsp:cNvPr id="0" name=""/>
        <dsp:cNvSpPr/>
      </dsp:nvSpPr>
      <dsp:spPr>
        <a:xfrm>
          <a:off x="8087198" y="3205552"/>
          <a:ext cx="696470" cy="696470"/>
        </a:xfrm>
        <a:prstGeom prst="downArrow">
          <a:avLst>
            <a:gd name="adj1" fmla="val 55000"/>
            <a:gd name="adj2" fmla="val 45000"/>
          </a:avLst>
        </a:prstGeom>
        <a:solidFill>
          <a:schemeClr val="accent5">
            <a:tint val="40000"/>
            <a:alpha val="90000"/>
            <a:hueOff val="-4927837"/>
            <a:satOff val="-8544"/>
            <a:lumOff val="-85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8243904" y="3205552"/>
        <a:ext cx="383058" cy="524094"/>
      </dsp:txXfrm>
    </dsp:sp>
    <dsp:sp modelId="{AE3EB811-0043-4945-9C13-3E87172794C9}">
      <dsp:nvSpPr>
        <dsp:cNvPr id="0" name=""/>
        <dsp:cNvSpPr/>
      </dsp:nvSpPr>
      <dsp:spPr>
        <a:xfrm>
          <a:off x="8657888" y="4437769"/>
          <a:ext cx="696470" cy="696470"/>
        </a:xfrm>
        <a:prstGeom prst="downArrow">
          <a:avLst>
            <a:gd name="adj1" fmla="val 55000"/>
            <a:gd name="adj2" fmla="val 45000"/>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lang="en-US" sz="3100" kern="1200"/>
        </a:p>
      </dsp:txBody>
      <dsp:txXfrm>
        <a:off x="8814594" y="4437769"/>
        <a:ext cx="383058" cy="5240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AD486-2493-4752-BBCF-6D98999F3E63}">
      <dsp:nvSpPr>
        <dsp:cNvPr id="0" name=""/>
        <dsp:cNvSpPr/>
      </dsp:nvSpPr>
      <dsp:spPr>
        <a:xfrm>
          <a:off x="0" y="6947"/>
          <a:ext cx="10515600" cy="378261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232410" rIns="232410" bIns="232410" numCol="1" spcCol="1270" anchor="ctr" anchorCtr="0">
          <a:noAutofit/>
        </a:bodyPr>
        <a:lstStyle/>
        <a:p>
          <a:pPr lvl="0" algn="l" defTabSz="2711450">
            <a:lnSpc>
              <a:spcPct val="90000"/>
            </a:lnSpc>
            <a:spcBef>
              <a:spcPct val="0"/>
            </a:spcBef>
            <a:spcAft>
              <a:spcPct val="35000"/>
            </a:spcAft>
          </a:pPr>
          <a:r>
            <a:rPr lang="en-US" sz="6100" kern="1200" dirty="0"/>
            <a:t>We are here to listen.</a:t>
          </a:r>
        </a:p>
        <a:p>
          <a:pPr lvl="0" algn="l" defTabSz="2711450">
            <a:lnSpc>
              <a:spcPct val="90000"/>
            </a:lnSpc>
            <a:spcBef>
              <a:spcPct val="0"/>
            </a:spcBef>
            <a:spcAft>
              <a:spcPct val="35000"/>
            </a:spcAft>
          </a:pPr>
          <a:r>
            <a:rPr lang="en-US" sz="6100" kern="1200" dirty="0"/>
            <a:t>Please share any difficulties, Challenges, unmet needs… </a:t>
          </a:r>
        </a:p>
      </dsp:txBody>
      <dsp:txXfrm>
        <a:off x="184652" y="191599"/>
        <a:ext cx="10146296" cy="3413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190FA-6ECA-47C4-9082-FC463E777FFC}">
      <dsp:nvSpPr>
        <dsp:cNvPr id="0" name=""/>
        <dsp:cNvSpPr/>
      </dsp:nvSpPr>
      <dsp:spPr>
        <a:xfrm>
          <a:off x="4534" y="5100"/>
          <a:ext cx="8962814" cy="134860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8920" tIns="248920" rIns="248920" bIns="133350" numCol="1" spcCol="1270" anchor="t" anchorCtr="0">
          <a:noAutofit/>
        </a:bodyPr>
        <a:lstStyle/>
        <a:p>
          <a:pPr lvl="0" algn="l" defTabSz="1555750" rtl="0">
            <a:lnSpc>
              <a:spcPct val="90000"/>
            </a:lnSpc>
            <a:spcBef>
              <a:spcPct val="0"/>
            </a:spcBef>
            <a:spcAft>
              <a:spcPct val="35000"/>
            </a:spcAft>
          </a:pPr>
          <a:r>
            <a:rPr lang="en-US" sz="3500" b="1" kern="1200" dirty="0"/>
            <a:t>Application</a:t>
          </a:r>
          <a:endParaRPr lang="he-IL" sz="3500" b="1" kern="1200" dirty="0"/>
        </a:p>
      </dsp:txBody>
      <dsp:txXfrm>
        <a:off x="4534" y="5100"/>
        <a:ext cx="8962814" cy="899070"/>
      </dsp:txXfrm>
    </dsp:sp>
    <dsp:sp modelId="{87874A77-F07C-4218-9FBB-A570E96FA5F9}">
      <dsp:nvSpPr>
        <dsp:cNvPr id="0" name=""/>
        <dsp:cNvSpPr/>
      </dsp:nvSpPr>
      <dsp:spPr>
        <a:xfrm>
          <a:off x="1742865" y="904170"/>
          <a:ext cx="9157665" cy="486000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rtl="0">
            <a:lnSpc>
              <a:spcPct val="90000"/>
            </a:lnSpc>
            <a:spcBef>
              <a:spcPct val="0"/>
            </a:spcBef>
            <a:spcAft>
              <a:spcPct val="15000"/>
            </a:spcAft>
            <a:buFont typeface="Wingdings" panose="05000000000000000000" pitchFamily="2" charset="2"/>
            <a:buChar char="••"/>
          </a:pPr>
          <a:r>
            <a:rPr lang="en-US" sz="2500" b="0" kern="1200" dirty="0"/>
            <a:t>Meeting the admission requirements of the University and the relevant departments.</a:t>
          </a:r>
          <a:endParaRPr lang="he-IL" sz="2500" b="0" kern="1200" dirty="0"/>
        </a:p>
        <a:p>
          <a:pPr marL="228600" lvl="1" indent="-228600" algn="l" defTabSz="1111250" rtl="0">
            <a:lnSpc>
              <a:spcPct val="90000"/>
            </a:lnSpc>
            <a:spcBef>
              <a:spcPct val="0"/>
            </a:spcBef>
            <a:spcAft>
              <a:spcPct val="15000"/>
            </a:spcAft>
            <a:buFont typeface="Wingdings" panose="05000000000000000000" pitchFamily="2" charset="2"/>
            <a:buChar char="••"/>
          </a:pPr>
          <a:r>
            <a:rPr lang="en-US" sz="2500" b="0" kern="1200" dirty="0"/>
            <a:t>Finding a suitable advisor.</a:t>
          </a:r>
          <a:endParaRPr lang="he-IL" sz="2500" b="0" kern="1200" dirty="0"/>
        </a:p>
        <a:p>
          <a:pPr marL="228600" lvl="1" indent="-228600" algn="l" defTabSz="1111250" rtl="0">
            <a:lnSpc>
              <a:spcPct val="90000"/>
            </a:lnSpc>
            <a:spcBef>
              <a:spcPct val="0"/>
            </a:spcBef>
            <a:spcAft>
              <a:spcPct val="15000"/>
            </a:spcAft>
            <a:buFont typeface="Wingdings" panose="05000000000000000000" pitchFamily="2" charset="2"/>
            <a:buChar char="••"/>
          </a:pPr>
          <a:r>
            <a:rPr lang="en-US" sz="2500" b="0" kern="1200" dirty="0"/>
            <a:t>Completing the online registration.</a:t>
          </a:r>
          <a:endParaRPr lang="he-IL" sz="2500" b="0" kern="1200" dirty="0"/>
        </a:p>
        <a:p>
          <a:pPr marL="228600" lvl="1" indent="-228600" algn="l" defTabSz="1111250" rtl="0">
            <a:lnSpc>
              <a:spcPct val="90000"/>
            </a:lnSpc>
            <a:spcBef>
              <a:spcPct val="0"/>
            </a:spcBef>
            <a:spcAft>
              <a:spcPct val="15000"/>
            </a:spcAft>
            <a:buFont typeface="Wingdings" panose="05000000000000000000" pitchFamily="2" charset="2"/>
            <a:buChar char="••"/>
          </a:pPr>
          <a:r>
            <a:rPr lang="en-US" sz="2500" b="0" kern="1200" dirty="0"/>
            <a:t> </a:t>
          </a:r>
          <a:r>
            <a:rPr lang="en-US" sz="2500" b="1" kern="1200" dirty="0"/>
            <a:t>J</a:t>
          </a:r>
          <a:r>
            <a:rPr lang="en-US" sz="2500" b="1" i="0" kern="1200" dirty="0"/>
            <a:t>oint Doctorate programs</a:t>
          </a:r>
          <a:endParaRPr lang="he-IL" sz="2500" b="0" kern="1200" dirty="0"/>
        </a:p>
        <a:p>
          <a:pPr marL="457200" lvl="2" indent="-228600" algn="l" defTabSz="1111250" rtl="0">
            <a:lnSpc>
              <a:spcPct val="90000"/>
            </a:lnSpc>
            <a:spcBef>
              <a:spcPct val="0"/>
            </a:spcBef>
            <a:spcAft>
              <a:spcPct val="15000"/>
            </a:spcAft>
            <a:buFont typeface="Wingdings" panose="05000000000000000000" pitchFamily="2" charset="2"/>
            <a:buChar char="••"/>
          </a:pPr>
          <a:r>
            <a:rPr lang="en-US" sz="2500" b="0" i="0" kern="1200" dirty="0"/>
            <a:t>The Hebrew University approves the conferring of Joint doctorate degrees with universities outside</a:t>
          </a:r>
          <a:endParaRPr lang="he-IL" sz="2500" b="0" kern="1200" dirty="0"/>
        </a:p>
        <a:p>
          <a:pPr marL="685800" lvl="3" indent="-228600" algn="l" defTabSz="1111250" rtl="0">
            <a:lnSpc>
              <a:spcPct val="90000"/>
            </a:lnSpc>
            <a:spcBef>
              <a:spcPct val="0"/>
            </a:spcBef>
            <a:spcAft>
              <a:spcPct val="15000"/>
            </a:spcAft>
            <a:buFont typeface="Wingdings" panose="05000000000000000000" pitchFamily="2" charset="2"/>
            <a:buChar char="••"/>
          </a:pPr>
          <a:r>
            <a:rPr lang="en-US" sz="2500" b="0" i="0" kern="1200" dirty="0"/>
            <a:t>to strengthen the internationalization of the Hebrew University and</a:t>
          </a:r>
          <a:endParaRPr lang="he-IL" sz="2500" b="0" kern="1200" dirty="0"/>
        </a:p>
        <a:p>
          <a:pPr marL="685800" lvl="3" indent="-228600" algn="l" defTabSz="1111250" rtl="0">
            <a:lnSpc>
              <a:spcPct val="90000"/>
            </a:lnSpc>
            <a:spcBef>
              <a:spcPct val="0"/>
            </a:spcBef>
            <a:spcAft>
              <a:spcPct val="15000"/>
            </a:spcAft>
            <a:buFont typeface="Wingdings" panose="05000000000000000000" pitchFamily="2" charset="2"/>
            <a:buChar char="••"/>
          </a:pPr>
          <a:r>
            <a:rPr lang="en-US" sz="2500" b="0" i="0" kern="1200" dirty="0"/>
            <a:t>to encourage collaboration with leading universities overseas</a:t>
          </a:r>
          <a:endParaRPr lang="he-IL" sz="2500" b="0" kern="1200" dirty="0"/>
        </a:p>
      </dsp:txBody>
      <dsp:txXfrm>
        <a:off x="1885210" y="1046515"/>
        <a:ext cx="8872975" cy="4575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FABE5-0330-484B-82E4-B8DB766BE8BF}">
      <dsp:nvSpPr>
        <dsp:cNvPr id="0" name=""/>
        <dsp:cNvSpPr/>
      </dsp:nvSpPr>
      <dsp:spPr>
        <a:xfrm>
          <a:off x="27224" y="0"/>
          <a:ext cx="8224845" cy="131836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8920" tIns="248920" rIns="248920" bIns="133350" numCol="1" spcCol="1270" anchor="t" anchorCtr="0">
          <a:noAutofit/>
        </a:bodyPr>
        <a:lstStyle/>
        <a:p>
          <a:pPr lvl="0" algn="l" defTabSz="1555750" rtl="0">
            <a:lnSpc>
              <a:spcPct val="90000"/>
            </a:lnSpc>
            <a:spcBef>
              <a:spcPct val="0"/>
            </a:spcBef>
            <a:spcAft>
              <a:spcPct val="35000"/>
            </a:spcAft>
          </a:pPr>
          <a:r>
            <a:rPr lang="en-US" sz="3500" b="1" kern="1200" dirty="0"/>
            <a:t>Acceptance</a:t>
          </a:r>
          <a:endParaRPr lang="he-IL" sz="3500" b="1" kern="1200" dirty="0"/>
        </a:p>
      </dsp:txBody>
      <dsp:txXfrm>
        <a:off x="27224" y="0"/>
        <a:ext cx="8224845" cy="878911"/>
      </dsp:txXfrm>
    </dsp:sp>
    <dsp:sp modelId="{89CAE1A9-2F0D-4232-BB5A-D63B250CE50F}">
      <dsp:nvSpPr>
        <dsp:cNvPr id="0" name=""/>
        <dsp:cNvSpPr/>
      </dsp:nvSpPr>
      <dsp:spPr>
        <a:xfrm>
          <a:off x="1586978" y="816480"/>
          <a:ext cx="8224845" cy="3577496"/>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rtl="0">
            <a:lnSpc>
              <a:spcPct val="90000"/>
            </a:lnSpc>
            <a:spcBef>
              <a:spcPct val="0"/>
            </a:spcBef>
            <a:spcAft>
              <a:spcPct val="15000"/>
            </a:spcAft>
            <a:buFont typeface="Wingdings" panose="05000000000000000000" pitchFamily="2" charset="2"/>
            <a:buChar char="••"/>
          </a:pPr>
          <a:r>
            <a:rPr lang="en-US" sz="2400" b="0" kern="1200" dirty="0"/>
            <a:t>A formal letter of acceptance will be sent stating the date of commencement of PhD studies.</a:t>
          </a:r>
          <a:endParaRPr lang="he-IL" sz="2400" b="0" kern="1200" dirty="0"/>
        </a:p>
        <a:p>
          <a:pPr marL="228600" lvl="1" indent="-228600" algn="l" defTabSz="1066800" rtl="0">
            <a:lnSpc>
              <a:spcPct val="90000"/>
            </a:lnSpc>
            <a:spcBef>
              <a:spcPct val="0"/>
            </a:spcBef>
            <a:spcAft>
              <a:spcPct val="15000"/>
            </a:spcAft>
            <a:buFont typeface="Wingdings" panose="05000000000000000000" pitchFamily="2" charset="2"/>
            <a:buChar char="••"/>
          </a:pPr>
          <a:r>
            <a:rPr lang="en-US" sz="2400" b="0" kern="1200" dirty="0"/>
            <a:t>The student must register in the </a:t>
          </a:r>
          <a:r>
            <a:rPr lang="en-US" sz="2400" b="0" kern="1200" dirty="0" err="1"/>
            <a:t>Rishum</a:t>
          </a:r>
          <a:r>
            <a:rPr lang="en-US" sz="2400" b="0" kern="1200" dirty="0"/>
            <a:t>-Net system </a:t>
          </a:r>
          <a:r>
            <a:rPr lang="en-US" sz="2400" b="1" kern="1200" dirty="0">
              <a:solidFill>
                <a:srgbClr val="FF0000"/>
              </a:solidFill>
              <a:latin typeface="+mn-lt"/>
              <a:cs typeface="Arial" panose="020B0604020202020204" pitchFamily="34" charset="0"/>
            </a:rPr>
            <a:t>every year</a:t>
          </a:r>
          <a:r>
            <a:rPr lang="en-US" sz="2400" b="0" kern="1200" dirty="0"/>
            <a:t>.</a:t>
          </a:r>
          <a:endParaRPr lang="he-IL" sz="2400" b="0" kern="1200" dirty="0"/>
        </a:p>
        <a:p>
          <a:pPr marL="228600" lvl="1" indent="-228600" algn="l" defTabSz="1066800" rtl="0">
            <a:lnSpc>
              <a:spcPct val="90000"/>
            </a:lnSpc>
            <a:spcBef>
              <a:spcPct val="0"/>
            </a:spcBef>
            <a:spcAft>
              <a:spcPct val="15000"/>
            </a:spcAft>
            <a:buFont typeface="Wingdings" panose="05000000000000000000" pitchFamily="2" charset="2"/>
            <a:buChar char="••"/>
          </a:pPr>
          <a:r>
            <a:rPr lang="en-US" sz="2400" b="1" kern="1200" dirty="0"/>
            <a:t>The time allocated for the completion of the dissertation is five years </a:t>
          </a:r>
          <a:r>
            <a:rPr lang="en-US" sz="2400" b="0" kern="1200" dirty="0"/>
            <a:t>from the date of commencement.</a:t>
          </a:r>
          <a:endParaRPr lang="he-IL" sz="2400" b="0" kern="1200" dirty="0"/>
        </a:p>
      </dsp:txBody>
      <dsp:txXfrm>
        <a:off x="1691759" y="921261"/>
        <a:ext cx="8015283" cy="33679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39404-0384-428F-817F-458D312901D1}">
      <dsp:nvSpPr>
        <dsp:cNvPr id="0" name=""/>
        <dsp:cNvSpPr/>
      </dsp:nvSpPr>
      <dsp:spPr>
        <a:xfrm>
          <a:off x="59675" y="0"/>
          <a:ext cx="6979607" cy="137930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lvl="0" algn="l" defTabSz="1600200" rtl="0">
            <a:lnSpc>
              <a:spcPct val="90000"/>
            </a:lnSpc>
            <a:spcBef>
              <a:spcPct val="0"/>
            </a:spcBef>
            <a:spcAft>
              <a:spcPct val="35000"/>
            </a:spcAft>
          </a:pPr>
          <a:r>
            <a:rPr lang="en-US" sz="3600" b="1" kern="1200" dirty="0"/>
            <a:t>Stage A</a:t>
          </a:r>
          <a:endParaRPr lang="he-IL" sz="3600" b="1" kern="1200" dirty="0"/>
        </a:p>
      </dsp:txBody>
      <dsp:txXfrm>
        <a:off x="59675" y="0"/>
        <a:ext cx="6979607" cy="919535"/>
      </dsp:txXfrm>
    </dsp:sp>
    <dsp:sp modelId="{292EB620-24AF-4A6F-B10B-3114FE39AAB2}">
      <dsp:nvSpPr>
        <dsp:cNvPr id="0" name=""/>
        <dsp:cNvSpPr/>
      </dsp:nvSpPr>
      <dsp:spPr>
        <a:xfrm>
          <a:off x="1429558" y="878450"/>
          <a:ext cx="6979607" cy="36864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0" algn="l" defTabSz="889000" rtl="0">
            <a:lnSpc>
              <a:spcPct val="90000"/>
            </a:lnSpc>
            <a:spcBef>
              <a:spcPct val="0"/>
            </a:spcBef>
            <a:spcAft>
              <a:spcPct val="15000"/>
            </a:spcAft>
            <a:buFont typeface="Wingdings" panose="05000000000000000000" pitchFamily="2" charset="2"/>
            <a:buChar char="••"/>
          </a:pPr>
          <a:r>
            <a:rPr lang="en-US" sz="2000" b="0" kern="1200" dirty="0"/>
            <a:t> </a:t>
          </a:r>
          <a:r>
            <a:rPr lang="en-US" sz="2200" b="0" kern="1200" dirty="0">
              <a:latin typeface="+mn-lt"/>
              <a:cs typeface="Arial" panose="020B0604020202020204" pitchFamily="34" charset="0"/>
            </a:rPr>
            <a:t>Stage A lasts from the commencement date until the approval of the research proposal. The proposal should be submitted to the authority no later than </a:t>
          </a:r>
          <a:r>
            <a:rPr lang="en-US" sz="2200" b="0" kern="1200" dirty="0">
              <a:solidFill>
                <a:srgbClr val="FF0000"/>
              </a:solidFill>
              <a:latin typeface="+mn-lt"/>
              <a:cs typeface="Arial" panose="020B0604020202020204" pitchFamily="34" charset="0"/>
            </a:rPr>
            <a:t>18 months </a:t>
          </a:r>
          <a:r>
            <a:rPr lang="en-US" sz="2200" b="0" kern="1200" dirty="0">
              <a:solidFill>
                <a:schemeClr val="tx1"/>
              </a:solidFill>
              <a:latin typeface="+mn-lt"/>
              <a:cs typeface="Arial" panose="020B0604020202020204" pitchFamily="34" charset="0"/>
            </a:rPr>
            <a:t>from </a:t>
          </a:r>
          <a:r>
            <a:rPr lang="en-US" sz="2200" b="0" kern="1200" dirty="0">
              <a:solidFill>
                <a:prstClr val="black"/>
              </a:solidFill>
              <a:latin typeface="+mn-lt"/>
              <a:ea typeface="+mn-ea"/>
              <a:cs typeface="Arial" panose="020B0604020202020204" pitchFamily="34" charset="0"/>
            </a:rPr>
            <a:t>the date of commencement</a:t>
          </a:r>
          <a:r>
            <a:rPr lang="en-US" sz="2200" b="0" kern="1200" dirty="0">
              <a:latin typeface="+mn-lt"/>
              <a:cs typeface="Arial" panose="020B0604020202020204" pitchFamily="34" charset="0"/>
            </a:rPr>
            <a:t>.</a:t>
          </a:r>
          <a:endParaRPr lang="he-IL" sz="2200" b="0" kern="1200" dirty="0">
            <a:latin typeface="+mn-lt"/>
          </a:endParaRPr>
        </a:p>
        <a:p>
          <a:pPr marL="228600" lvl="1" indent="0" algn="l" defTabSz="889000" rtl="0">
            <a:lnSpc>
              <a:spcPct val="90000"/>
            </a:lnSpc>
            <a:spcBef>
              <a:spcPct val="0"/>
            </a:spcBef>
            <a:spcAft>
              <a:spcPct val="15000"/>
            </a:spcAft>
            <a:buFont typeface="Wingdings" panose="05000000000000000000" pitchFamily="2" charset="2"/>
            <a:buChar char="••"/>
          </a:pPr>
          <a:r>
            <a:rPr lang="en-US" sz="2200" b="0" kern="1200" dirty="0">
              <a:latin typeface="+mn-lt"/>
              <a:cs typeface="Arial" panose="020B0604020202020204" pitchFamily="34" charset="0"/>
            </a:rPr>
            <a:t>A student May consult with other academic staff.</a:t>
          </a:r>
          <a:endParaRPr lang="he-IL" sz="2200" b="0" kern="1200" dirty="0">
            <a:latin typeface="+mn-lt"/>
            <a:cs typeface="Arial" panose="020B0604020202020204" pitchFamily="34" charset="0"/>
          </a:endParaRPr>
        </a:p>
        <a:p>
          <a:pPr marL="228600" lvl="1" indent="0" algn="l" defTabSz="889000" rtl="0">
            <a:lnSpc>
              <a:spcPct val="90000"/>
            </a:lnSpc>
            <a:spcBef>
              <a:spcPct val="0"/>
            </a:spcBef>
            <a:spcAft>
              <a:spcPct val="15000"/>
            </a:spcAft>
            <a:buFont typeface="Wingdings" panose="05000000000000000000" pitchFamily="2" charset="2"/>
            <a:buChar char="••"/>
          </a:pPr>
          <a:r>
            <a:rPr lang="en-US" sz="2200" b="0" kern="1200" dirty="0">
              <a:latin typeface="+mn-lt"/>
              <a:cs typeface="Arial" panose="020B0604020202020204" pitchFamily="34" charset="0"/>
            </a:rPr>
            <a:t>Especially those who might serve as future members in the Advisory Committee, regarding their research proposal, prior to the first meeting of the Advisory Committee</a:t>
          </a:r>
          <a:r>
            <a:rPr lang="en-US" sz="2200" b="0" i="0" kern="1200" dirty="0">
              <a:solidFill>
                <a:srgbClr val="373737"/>
              </a:solidFill>
              <a:effectLst/>
              <a:latin typeface="+mn-lt"/>
              <a:cs typeface="Arial" panose="020B0604020202020204" pitchFamily="34" charset="0"/>
            </a:rPr>
            <a:t>.</a:t>
          </a:r>
          <a:endParaRPr lang="he-IL" sz="2200" b="0" kern="1200" dirty="0">
            <a:latin typeface="+mn-lt"/>
            <a:cs typeface="Arial" panose="020B0604020202020204" pitchFamily="34" charset="0"/>
          </a:endParaRPr>
        </a:p>
        <a:p>
          <a:pPr marL="228600" lvl="1" indent="0" algn="l" defTabSz="889000" rtl="0">
            <a:lnSpc>
              <a:spcPct val="90000"/>
            </a:lnSpc>
            <a:spcBef>
              <a:spcPct val="0"/>
            </a:spcBef>
            <a:spcAft>
              <a:spcPct val="15000"/>
            </a:spcAft>
            <a:buFont typeface="Wingdings" panose="05000000000000000000" pitchFamily="2" charset="2"/>
            <a:buChar char="••"/>
          </a:pPr>
          <a:endParaRPr lang="he-IL" sz="2000" b="0" kern="1200" dirty="0">
            <a:latin typeface="+mn-lt"/>
            <a:cs typeface="Arial" panose="020B0604020202020204" pitchFamily="34" charset="0"/>
          </a:endParaRPr>
        </a:p>
      </dsp:txBody>
      <dsp:txXfrm>
        <a:off x="1537529" y="986421"/>
        <a:ext cx="6763665" cy="34704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28CA7-1879-49CB-BFE1-0BA1F4CD509A}">
      <dsp:nvSpPr>
        <dsp:cNvPr id="0" name=""/>
        <dsp:cNvSpPr/>
      </dsp:nvSpPr>
      <dsp:spPr>
        <a:xfrm>
          <a:off x="193457" y="0"/>
          <a:ext cx="8708783" cy="2808000"/>
        </a:xfrm>
        <a:prstGeom prst="roundRect">
          <a:avLst>
            <a:gd name="adj" fmla="val 10000"/>
          </a:avLst>
        </a:prstGeom>
        <a:solidFill>
          <a:srgbClr val="487D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lvl="0" algn="l" defTabSz="1111250" rtl="0">
            <a:lnSpc>
              <a:spcPct val="90000"/>
            </a:lnSpc>
            <a:spcBef>
              <a:spcPct val="0"/>
            </a:spcBef>
            <a:spcAft>
              <a:spcPct val="35000"/>
            </a:spcAft>
          </a:pPr>
          <a:r>
            <a:rPr lang="en-US" sz="2500" b="1" kern="1200" dirty="0">
              <a:solidFill>
                <a:schemeClr val="bg1"/>
              </a:solidFill>
            </a:rPr>
            <a:t>Stage A</a:t>
          </a:r>
          <a:endParaRPr lang="he-IL" sz="2500" b="1" kern="1200" dirty="0">
            <a:solidFill>
              <a:schemeClr val="bg1"/>
            </a:solidFill>
          </a:endParaRPr>
        </a:p>
      </dsp:txBody>
      <dsp:txXfrm>
        <a:off x="193457" y="0"/>
        <a:ext cx="8708783" cy="954016"/>
      </dsp:txXfrm>
    </dsp:sp>
    <dsp:sp modelId="{581CA84A-360D-47F0-9001-05C090630F8C}">
      <dsp:nvSpPr>
        <dsp:cNvPr id="0" name=""/>
        <dsp:cNvSpPr/>
      </dsp:nvSpPr>
      <dsp:spPr>
        <a:xfrm>
          <a:off x="0" y="861693"/>
          <a:ext cx="9695236" cy="6201000"/>
        </a:xfrm>
        <a:prstGeom prst="roundRect">
          <a:avLst>
            <a:gd name="adj" fmla="val 10000"/>
          </a:avLst>
        </a:prstGeom>
        <a:solidFill>
          <a:schemeClr val="lt1">
            <a:alpha val="90000"/>
            <a:hueOff val="0"/>
            <a:satOff val="0"/>
            <a:lumOff val="0"/>
            <a:alphaOff val="0"/>
          </a:schemeClr>
        </a:solidFill>
        <a:ln w="12700" cap="flat" cmpd="sng" algn="ctr">
          <a:solidFill>
            <a:srgbClr val="81F92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200000"/>
            </a:lnSpc>
            <a:spcBef>
              <a:spcPct val="0"/>
            </a:spcBef>
            <a:spcAft>
              <a:spcPct val="15000"/>
            </a:spcAft>
            <a:buFont typeface="Wingdings" panose="05000000000000000000" pitchFamily="2" charset="2"/>
            <a:buChar char="••"/>
          </a:pPr>
          <a:endParaRPr lang="he-IL" sz="1600" b="1" kern="1200" dirty="0">
            <a:latin typeface="Arial" panose="020B0604020202020204" pitchFamily="34" charset="0"/>
            <a:cs typeface="Arial" panose="020B0604020202020204" pitchFamily="34" charset="0"/>
          </a:endParaRPr>
        </a:p>
        <a:p>
          <a:pPr marL="114300" lvl="1" indent="-114300" algn="l" defTabSz="666750" rtl="0">
            <a:lnSpc>
              <a:spcPct val="200000"/>
            </a:lnSpc>
            <a:spcBef>
              <a:spcPct val="0"/>
            </a:spcBef>
            <a:spcAft>
              <a:spcPct val="15000"/>
            </a:spcAft>
            <a:buFont typeface="Wingdings" panose="05000000000000000000" pitchFamily="2" charset="2"/>
            <a:buChar char="••"/>
          </a:pPr>
          <a:endParaRPr lang="he-IL" sz="1500" b="1" kern="1200" dirty="0">
            <a:latin typeface="Arial" panose="020B0604020202020204" pitchFamily="34" charset="0"/>
            <a:cs typeface="Arial" panose="020B0604020202020204" pitchFamily="34" charset="0"/>
          </a:endParaRPr>
        </a:p>
        <a:p>
          <a:pPr marL="114300" lvl="1" indent="-114300" algn="l" defTabSz="666750" rtl="0">
            <a:lnSpc>
              <a:spcPct val="200000"/>
            </a:lnSpc>
            <a:spcBef>
              <a:spcPct val="0"/>
            </a:spcBef>
            <a:spcAft>
              <a:spcPct val="15000"/>
            </a:spcAft>
            <a:buFont typeface="Wingdings" panose="05000000000000000000" pitchFamily="2" charset="2"/>
            <a:buChar char="••"/>
          </a:pPr>
          <a:r>
            <a:rPr lang="en-US" sz="1500" b="1" kern="1200" dirty="0">
              <a:latin typeface="Arial" panose="020B0604020202020204" pitchFamily="34" charset="0"/>
              <a:cs typeface="Arial" panose="020B0604020202020204" pitchFamily="34" charset="0"/>
            </a:rPr>
            <a:t>Stage A lasts from the commencement date until the approval of the research proposal. The proposal should be submitted to the authority no later than </a:t>
          </a:r>
          <a:r>
            <a:rPr lang="en-US" sz="1500" b="1" kern="1200" dirty="0">
              <a:solidFill>
                <a:srgbClr val="FF0000"/>
              </a:solidFill>
              <a:latin typeface="Arial" panose="020B0604020202020204" pitchFamily="34" charset="0"/>
              <a:cs typeface="Arial" panose="020B0604020202020204" pitchFamily="34" charset="0"/>
            </a:rPr>
            <a:t>18 months </a:t>
          </a:r>
          <a:r>
            <a:rPr lang="en-US" sz="1500" b="1" kern="1200" dirty="0">
              <a:solidFill>
                <a:schemeClr val="tx1"/>
              </a:solidFill>
              <a:latin typeface="Arial" panose="020B0604020202020204" pitchFamily="34" charset="0"/>
              <a:cs typeface="Arial" panose="020B0604020202020204" pitchFamily="34" charset="0"/>
            </a:rPr>
            <a:t>from </a:t>
          </a:r>
          <a:r>
            <a:rPr lang="en-US" sz="1500" b="1" i="1" kern="1200" dirty="0">
              <a:solidFill>
                <a:schemeClr val="tx1"/>
              </a:solidFill>
              <a:latin typeface="+mn-lt"/>
              <a:cs typeface="Arial" panose="020B0604020202020204" pitchFamily="34" charset="0"/>
            </a:rPr>
            <a:t>the </a:t>
          </a:r>
          <a:r>
            <a:rPr lang="en-US" sz="1500" b="1" i="1" kern="1200" dirty="0">
              <a:latin typeface="+mn-lt"/>
            </a:rPr>
            <a:t>date of commencement</a:t>
          </a:r>
          <a:r>
            <a:rPr lang="en-US" sz="1500" b="1" i="1" kern="1200" dirty="0">
              <a:latin typeface="+mn-lt"/>
              <a:cs typeface="Arial" panose="020B0604020202020204" pitchFamily="34" charset="0"/>
            </a:rPr>
            <a:t>.</a:t>
          </a:r>
          <a:endParaRPr lang="he-IL" sz="1500" b="1" i="1" kern="1200" dirty="0">
            <a:latin typeface="+mn-lt"/>
            <a:cs typeface="Arial" panose="020B0604020202020204" pitchFamily="34" charset="0"/>
          </a:endParaRPr>
        </a:p>
        <a:p>
          <a:pPr marL="114300" lvl="1" indent="-114300" algn="l" defTabSz="666750" rtl="0">
            <a:lnSpc>
              <a:spcPct val="200000"/>
            </a:lnSpc>
            <a:spcBef>
              <a:spcPct val="0"/>
            </a:spcBef>
            <a:spcAft>
              <a:spcPct val="15000"/>
            </a:spcAft>
            <a:buFont typeface="Wingdings" panose="05000000000000000000" pitchFamily="2" charset="2"/>
            <a:buChar char="••"/>
          </a:pPr>
          <a:r>
            <a:rPr lang="en-US" sz="1500" b="1" kern="1200" dirty="0">
              <a:latin typeface="Arial" panose="020B0604020202020204" pitchFamily="34" charset="0"/>
              <a:cs typeface="Arial" panose="020B0604020202020204" pitchFamily="34" charset="0"/>
            </a:rPr>
            <a:t>A student May consult with other academic staff</a:t>
          </a:r>
          <a:endParaRPr lang="he-IL" sz="1500" b="1" kern="1200" dirty="0">
            <a:latin typeface="Arial" panose="020B0604020202020204" pitchFamily="34" charset="0"/>
            <a:cs typeface="Arial" panose="020B0604020202020204" pitchFamily="34" charset="0"/>
          </a:endParaRPr>
        </a:p>
        <a:p>
          <a:pPr marL="114300" lvl="1" indent="-114300" algn="l" defTabSz="666750" rtl="0">
            <a:lnSpc>
              <a:spcPct val="200000"/>
            </a:lnSpc>
            <a:spcBef>
              <a:spcPct val="0"/>
            </a:spcBef>
            <a:spcAft>
              <a:spcPct val="15000"/>
            </a:spcAft>
            <a:buFont typeface="Wingdings" panose="05000000000000000000" pitchFamily="2" charset="2"/>
            <a:buChar char="••"/>
          </a:pPr>
          <a:r>
            <a:rPr lang="en-US" sz="1500" b="1" kern="1200" dirty="0">
              <a:latin typeface="Arial" panose="020B0604020202020204" pitchFamily="34" charset="0"/>
              <a:cs typeface="Arial" panose="020B0604020202020204" pitchFamily="34" charset="0"/>
            </a:rPr>
            <a:t>Especially those who might serve as future members in the Advisory Committee, regarding their research proposal, prior to the first meeting of the Advisory Committee.</a:t>
          </a:r>
          <a:endParaRPr lang="he-IL" sz="1500" b="1" kern="1200" dirty="0">
            <a:latin typeface="Arial" panose="020B0604020202020204" pitchFamily="34" charset="0"/>
            <a:cs typeface="Arial" panose="020B0604020202020204" pitchFamily="34" charset="0"/>
          </a:endParaRPr>
        </a:p>
        <a:p>
          <a:pPr marL="114300" lvl="1" indent="-114300" algn="l" defTabSz="666750" rtl="0">
            <a:lnSpc>
              <a:spcPct val="200000"/>
            </a:lnSpc>
            <a:spcBef>
              <a:spcPct val="0"/>
            </a:spcBef>
            <a:spcAft>
              <a:spcPct val="15000"/>
            </a:spcAft>
            <a:buFont typeface="Wingdings" panose="05000000000000000000" pitchFamily="2" charset="2"/>
            <a:buChar char="••"/>
          </a:pPr>
          <a:r>
            <a:rPr lang="en-US" sz="1500" b="1" kern="1200">
              <a:latin typeface="Arial" panose="020B0604020202020204" pitchFamily="34" charset="0"/>
              <a:cs typeface="Arial" panose="020B0604020202020204" pitchFamily="34" charset="0"/>
            </a:rPr>
            <a:t>Courses are taken with the recommendation of the advisor/s and later- the advisory committee.</a:t>
          </a:r>
          <a:endParaRPr lang="he-IL" sz="1500" b="1" kern="1200" dirty="0">
            <a:latin typeface="Arial" panose="020B0604020202020204" pitchFamily="34" charset="0"/>
            <a:cs typeface="Arial" panose="020B0604020202020204" pitchFamily="34" charset="0"/>
          </a:endParaRPr>
        </a:p>
        <a:p>
          <a:pPr marL="114300" lvl="1" indent="-114300" algn="l" defTabSz="666750" rtl="0">
            <a:lnSpc>
              <a:spcPct val="200000"/>
            </a:lnSpc>
            <a:spcBef>
              <a:spcPct val="0"/>
            </a:spcBef>
            <a:spcAft>
              <a:spcPct val="15000"/>
            </a:spcAft>
            <a:buFont typeface="Wingdings" panose="05000000000000000000" pitchFamily="2" charset="2"/>
            <a:buChar char="••"/>
          </a:pPr>
          <a:r>
            <a:rPr lang="en-US" sz="1500" b="1" kern="1200">
              <a:latin typeface="Arial" panose="020B0604020202020204" pitchFamily="34" charset="0"/>
              <a:cs typeface="Arial" panose="020B0604020202020204" pitchFamily="34" charset="0"/>
            </a:rPr>
            <a:t>Completion of supplementary courses recommended by the acceptance committee, if required.</a:t>
          </a:r>
          <a:endParaRPr lang="he-IL" sz="1500" b="1" kern="1200" dirty="0">
            <a:latin typeface="Arial" panose="020B0604020202020204" pitchFamily="34" charset="0"/>
            <a:cs typeface="Arial" panose="020B0604020202020204" pitchFamily="34" charset="0"/>
          </a:endParaRPr>
        </a:p>
        <a:p>
          <a:pPr marL="114300" lvl="1" indent="-114300" algn="l" defTabSz="666750" rtl="0">
            <a:lnSpc>
              <a:spcPct val="200000"/>
            </a:lnSpc>
            <a:spcBef>
              <a:spcPct val="0"/>
            </a:spcBef>
            <a:spcAft>
              <a:spcPct val="15000"/>
            </a:spcAft>
            <a:buFont typeface="Wingdings" panose="05000000000000000000" pitchFamily="2" charset="2"/>
            <a:buChar char="••"/>
          </a:pPr>
          <a:r>
            <a:rPr lang="en-US" sz="1500" b="1" i="0" kern="1200" dirty="0">
              <a:solidFill>
                <a:srgbClr val="FF0000"/>
              </a:solidFill>
              <a:effectLst/>
              <a:latin typeface="Arial" panose="020B0604020202020204" pitchFamily="34" charset="0"/>
              <a:cs typeface="Arial" panose="020B0604020202020204" pitchFamily="34" charset="0"/>
            </a:rPr>
            <a:t>The research student must complete the 12 credits courses no later than three years from the beginning of the doctoral program</a:t>
          </a:r>
          <a:r>
            <a:rPr lang="en-US" sz="1500" b="1" i="0" kern="1200" dirty="0">
              <a:solidFill>
                <a:srgbClr val="373737"/>
              </a:solidFill>
              <a:effectLst/>
              <a:latin typeface="Arial" panose="020B0604020202020204" pitchFamily="34" charset="0"/>
              <a:cs typeface="Arial" panose="020B0604020202020204" pitchFamily="34" charset="0"/>
            </a:rPr>
            <a:t>.</a:t>
          </a:r>
          <a:endParaRPr lang="he-IL" sz="1500" b="1" kern="1200" dirty="0">
            <a:latin typeface="Arial" panose="020B0604020202020204" pitchFamily="34" charset="0"/>
            <a:cs typeface="Arial" panose="020B0604020202020204" pitchFamily="34" charset="0"/>
          </a:endParaRPr>
        </a:p>
      </dsp:txBody>
      <dsp:txXfrm>
        <a:off x="181621" y="1043314"/>
        <a:ext cx="9331994" cy="5837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39404-0384-428F-817F-458D312901D1}">
      <dsp:nvSpPr>
        <dsp:cNvPr id="0" name=""/>
        <dsp:cNvSpPr/>
      </dsp:nvSpPr>
      <dsp:spPr>
        <a:xfrm>
          <a:off x="59675" y="0"/>
          <a:ext cx="6979607" cy="13824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121920" numCol="1" spcCol="1270" anchor="t" anchorCtr="0">
          <a:noAutofit/>
        </a:bodyPr>
        <a:lstStyle/>
        <a:p>
          <a:pPr lvl="0" algn="l" defTabSz="1422400" rtl="0">
            <a:lnSpc>
              <a:spcPct val="90000"/>
            </a:lnSpc>
            <a:spcBef>
              <a:spcPct val="0"/>
            </a:spcBef>
            <a:spcAft>
              <a:spcPct val="35000"/>
            </a:spcAft>
          </a:pPr>
          <a:r>
            <a:rPr lang="en-US" sz="3200" b="1" kern="1200" dirty="0"/>
            <a:t>Towards Stage B</a:t>
          </a:r>
          <a:endParaRPr lang="he-IL" sz="3200" b="1" kern="1200" dirty="0"/>
        </a:p>
      </dsp:txBody>
      <dsp:txXfrm>
        <a:off x="59675" y="0"/>
        <a:ext cx="6979607" cy="921600"/>
      </dsp:txXfrm>
    </dsp:sp>
    <dsp:sp modelId="{292EB620-24AF-4A6F-B10B-3114FE39AAB2}">
      <dsp:nvSpPr>
        <dsp:cNvPr id="0" name=""/>
        <dsp:cNvSpPr/>
      </dsp:nvSpPr>
      <dsp:spPr>
        <a:xfrm>
          <a:off x="1429558" y="937857"/>
          <a:ext cx="6979607" cy="42624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576" tIns="163576" rIns="163576" bIns="163576" numCol="1" spcCol="1270" anchor="t" anchorCtr="0">
          <a:noAutofit/>
        </a:bodyPr>
        <a:lstStyle/>
        <a:p>
          <a:pPr marL="228600" lvl="1" indent="0" algn="l" defTabSz="889000" rtl="0">
            <a:lnSpc>
              <a:spcPct val="90000"/>
            </a:lnSpc>
            <a:spcBef>
              <a:spcPct val="0"/>
            </a:spcBef>
            <a:spcAft>
              <a:spcPct val="15000"/>
            </a:spcAft>
            <a:buFont typeface="Wingdings" panose="05000000000000000000" pitchFamily="2" charset="2"/>
            <a:buChar char="••"/>
          </a:pPr>
          <a:r>
            <a:rPr lang="en-US" sz="2300" b="0" kern="1200" dirty="0"/>
            <a:t> </a:t>
          </a:r>
          <a:r>
            <a:rPr lang="en-US" sz="2200" b="0" kern="1200" dirty="0"/>
            <a:t>Following the approval of the research proposal by the advisor, the Authority will appoint the advisory committee members.</a:t>
          </a:r>
          <a:endParaRPr lang="he-IL" sz="2200" b="0" kern="1200" dirty="0"/>
        </a:p>
        <a:p>
          <a:pPr marL="228600" lvl="1" indent="0" algn="l" defTabSz="889000" rtl="0">
            <a:lnSpc>
              <a:spcPct val="90000"/>
            </a:lnSpc>
            <a:spcBef>
              <a:spcPct val="0"/>
            </a:spcBef>
            <a:spcAft>
              <a:spcPct val="15000"/>
            </a:spcAft>
            <a:buFont typeface="Wingdings" panose="05000000000000000000" pitchFamily="2" charset="2"/>
            <a:buChar char="••"/>
          </a:pPr>
          <a:r>
            <a:rPr lang="en-US" sz="2200" b="0" kern="1200" dirty="0"/>
            <a:t> Submission of the proposal to the advisory committee members by the advisor/s.</a:t>
          </a:r>
          <a:endParaRPr lang="he-IL" sz="2200" b="0" kern="1200" dirty="0"/>
        </a:p>
        <a:p>
          <a:pPr marL="228600" lvl="1" indent="0" algn="l" defTabSz="889000" rtl="0">
            <a:lnSpc>
              <a:spcPct val="90000"/>
            </a:lnSpc>
            <a:spcBef>
              <a:spcPct val="0"/>
            </a:spcBef>
            <a:spcAft>
              <a:spcPct val="15000"/>
            </a:spcAft>
            <a:buFont typeface="Wingdings" panose="05000000000000000000" pitchFamily="2" charset="2"/>
            <a:buChar char="••"/>
          </a:pPr>
          <a:r>
            <a:rPr lang="en-US" sz="2200" b="1" kern="1200" dirty="0"/>
            <a:t> First meeting of the advisory committee.</a:t>
          </a:r>
          <a:endParaRPr lang="he-IL" sz="2200" b="0" kern="1200" dirty="0"/>
        </a:p>
        <a:p>
          <a:pPr marL="228600" lvl="1" indent="0" algn="l" defTabSz="889000" rtl="0">
            <a:lnSpc>
              <a:spcPct val="90000"/>
            </a:lnSpc>
            <a:spcBef>
              <a:spcPct val="0"/>
            </a:spcBef>
            <a:spcAft>
              <a:spcPct val="15000"/>
            </a:spcAft>
            <a:buFont typeface="Wingdings" panose="05000000000000000000" pitchFamily="2" charset="2"/>
            <a:buChar char="••"/>
          </a:pPr>
          <a:r>
            <a:rPr lang="en-US" sz="2200" b="0" kern="1200" dirty="0"/>
            <a:t> Approval of the research proposal and the list of courses (of which many had already completed).</a:t>
          </a:r>
          <a:endParaRPr lang="he-IL" sz="2200" b="0" kern="1200" dirty="0"/>
        </a:p>
        <a:p>
          <a:pPr marL="228600" lvl="1" indent="0" algn="l" defTabSz="889000" rtl="0">
            <a:lnSpc>
              <a:spcPct val="90000"/>
            </a:lnSpc>
            <a:spcBef>
              <a:spcPct val="0"/>
            </a:spcBef>
            <a:spcAft>
              <a:spcPct val="15000"/>
            </a:spcAft>
            <a:buFont typeface="Wingdings" panose="05000000000000000000" pitchFamily="2" charset="2"/>
            <a:buChar char="••"/>
          </a:pPr>
          <a:r>
            <a:rPr lang="en-US" sz="2200" b="0" kern="1200" dirty="0"/>
            <a:t>The committee may recommend additional courses depending on the research topic and the student’s academic history.</a:t>
          </a:r>
          <a:endParaRPr lang="he-IL" sz="2200" b="0" kern="1200" dirty="0"/>
        </a:p>
      </dsp:txBody>
      <dsp:txXfrm>
        <a:off x="1554399" y="1062698"/>
        <a:ext cx="6729925" cy="4012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39404-0384-428F-817F-458D312901D1}">
      <dsp:nvSpPr>
        <dsp:cNvPr id="0" name=""/>
        <dsp:cNvSpPr/>
      </dsp:nvSpPr>
      <dsp:spPr>
        <a:xfrm>
          <a:off x="59675" y="0"/>
          <a:ext cx="6979607" cy="137930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lvl="0" algn="l" defTabSz="1600200" rtl="0">
            <a:lnSpc>
              <a:spcPct val="90000"/>
            </a:lnSpc>
            <a:spcBef>
              <a:spcPct val="0"/>
            </a:spcBef>
            <a:spcAft>
              <a:spcPct val="35000"/>
            </a:spcAft>
          </a:pPr>
          <a:r>
            <a:rPr lang="en-US" sz="3600" b="1" kern="1200" dirty="0"/>
            <a:t>Stage B</a:t>
          </a:r>
          <a:endParaRPr lang="he-IL" sz="3600" b="1" kern="1200" dirty="0"/>
        </a:p>
      </dsp:txBody>
      <dsp:txXfrm>
        <a:off x="59675" y="0"/>
        <a:ext cx="6979607" cy="919535"/>
      </dsp:txXfrm>
    </dsp:sp>
    <dsp:sp modelId="{292EB620-24AF-4A6F-B10B-3114FE39AAB2}">
      <dsp:nvSpPr>
        <dsp:cNvPr id="0" name=""/>
        <dsp:cNvSpPr/>
      </dsp:nvSpPr>
      <dsp:spPr>
        <a:xfrm>
          <a:off x="1429558" y="878450"/>
          <a:ext cx="6979607" cy="368640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0" algn="l" defTabSz="889000" rtl="0">
            <a:lnSpc>
              <a:spcPct val="90000"/>
            </a:lnSpc>
            <a:spcBef>
              <a:spcPct val="0"/>
            </a:spcBef>
            <a:spcAft>
              <a:spcPct val="15000"/>
            </a:spcAft>
            <a:buFont typeface="Wingdings" panose="05000000000000000000" pitchFamily="2" charset="2"/>
            <a:buChar char="••"/>
          </a:pPr>
          <a:r>
            <a:rPr lang="en-US" sz="2200" b="0" kern="1200" dirty="0">
              <a:latin typeface="+mn-lt"/>
            </a:rPr>
            <a:t> </a:t>
          </a:r>
          <a:r>
            <a:rPr lang="en-US" sz="2200" b="0" kern="1200" dirty="0">
              <a:solidFill>
                <a:srgbClr val="FF0000"/>
              </a:solidFill>
              <a:latin typeface="+mn-lt"/>
            </a:rPr>
            <a:t>Second meeting of the advisory committee </a:t>
          </a:r>
          <a:r>
            <a:rPr lang="he-IL" sz="2200" b="0" kern="1200" dirty="0">
              <a:solidFill>
                <a:srgbClr val="FF0000"/>
              </a:solidFill>
              <a:latin typeface="+mn-lt"/>
            </a:rPr>
            <a:t>-</a:t>
          </a:r>
          <a:r>
            <a:rPr lang="en-US" sz="2200" b="0" kern="1200" dirty="0">
              <a:solidFill>
                <a:srgbClr val="FF0000"/>
              </a:solidFill>
              <a:latin typeface="+mn-lt"/>
            </a:rPr>
            <a:t> Two years after the date of transition to Stage B</a:t>
          </a:r>
          <a:endParaRPr lang="he-IL" sz="2200" b="0" kern="1200" dirty="0">
            <a:latin typeface="+mn-lt"/>
          </a:endParaRPr>
        </a:p>
        <a:p>
          <a:pPr marL="228600" lvl="1" indent="0" algn="l" defTabSz="889000" rtl="0">
            <a:lnSpc>
              <a:spcPct val="90000"/>
            </a:lnSpc>
            <a:spcBef>
              <a:spcPct val="0"/>
            </a:spcBef>
            <a:spcAft>
              <a:spcPct val="15000"/>
            </a:spcAft>
            <a:buFont typeface="Wingdings" panose="05000000000000000000" pitchFamily="2" charset="2"/>
            <a:buChar char="••"/>
          </a:pPr>
          <a:r>
            <a:rPr lang="en-US" sz="2200" b="0" kern="1200" dirty="0">
              <a:latin typeface="+mn-lt"/>
            </a:rPr>
            <a:t>The committee may recommend changes to the research/dissertation</a:t>
          </a:r>
          <a:endParaRPr lang="he-IL" sz="2200" b="0" kern="1200" dirty="0">
            <a:latin typeface="+mn-lt"/>
          </a:endParaRPr>
        </a:p>
        <a:p>
          <a:pPr marL="228600" lvl="1" indent="0" algn="l" defTabSz="889000" rtl="0">
            <a:lnSpc>
              <a:spcPct val="90000"/>
            </a:lnSpc>
            <a:spcBef>
              <a:spcPct val="0"/>
            </a:spcBef>
            <a:spcAft>
              <a:spcPct val="15000"/>
            </a:spcAft>
            <a:buFont typeface="Wingdings" panose="05000000000000000000" pitchFamily="2" charset="2"/>
            <a:buChar char="••"/>
          </a:pPr>
          <a:endParaRPr lang="he-IL" sz="2000" b="0" kern="1200" dirty="0">
            <a:latin typeface="+mn-lt"/>
            <a:cs typeface="Arial" panose="020B0604020202020204" pitchFamily="34" charset="0"/>
          </a:endParaRPr>
        </a:p>
      </dsp:txBody>
      <dsp:txXfrm>
        <a:off x="1537529" y="986421"/>
        <a:ext cx="6763665" cy="34704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6F2F8-31DC-4CF3-A8F7-9B1016F6F5A8}">
      <dsp:nvSpPr>
        <dsp:cNvPr id="0" name=""/>
        <dsp:cNvSpPr/>
      </dsp:nvSpPr>
      <dsp:spPr>
        <a:xfrm>
          <a:off x="0" y="0"/>
          <a:ext cx="8727948" cy="864000"/>
        </a:xfrm>
        <a:prstGeom prst="roundRect">
          <a:avLst>
            <a:gd name="adj" fmla="val 10000"/>
          </a:avLst>
        </a:prstGeom>
        <a:solidFill>
          <a:srgbClr val="446CEC"/>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rtl="0">
            <a:lnSpc>
              <a:spcPct val="90000"/>
            </a:lnSpc>
            <a:spcBef>
              <a:spcPct val="0"/>
            </a:spcBef>
            <a:spcAft>
              <a:spcPct val="35000"/>
            </a:spcAft>
          </a:pPr>
          <a:r>
            <a:rPr lang="en-US" sz="2000" b="1" kern="1200"/>
            <a:t>Towards submission of the PhD dissertation/thesis</a:t>
          </a:r>
          <a:endParaRPr lang="he-IL" sz="2000" b="1" kern="1200"/>
        </a:p>
      </dsp:txBody>
      <dsp:txXfrm>
        <a:off x="0" y="0"/>
        <a:ext cx="8727948" cy="576000"/>
      </dsp:txXfrm>
    </dsp:sp>
    <dsp:sp modelId="{2AAC180C-BC05-4001-81D3-4E8C0915F850}">
      <dsp:nvSpPr>
        <dsp:cNvPr id="0" name=""/>
        <dsp:cNvSpPr/>
      </dsp:nvSpPr>
      <dsp:spPr>
        <a:xfrm>
          <a:off x="1787652" y="673965"/>
          <a:ext cx="8727948" cy="417600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228600" lvl="1" indent="-228600" algn="l" defTabSz="889000" rtl="0">
            <a:lnSpc>
              <a:spcPct val="90000"/>
            </a:lnSpc>
            <a:spcBef>
              <a:spcPct val="0"/>
            </a:spcBef>
            <a:spcAft>
              <a:spcPct val="15000"/>
            </a:spcAft>
            <a:buFontTx/>
            <a:buChar char="••"/>
          </a:pPr>
          <a:endParaRPr lang="he-IL" sz="2000" b="1" kern="1200"/>
        </a:p>
        <a:p>
          <a:pPr marL="228600" lvl="1" indent="-228600" algn="l" defTabSz="889000" rtl="0">
            <a:lnSpc>
              <a:spcPct val="90000"/>
            </a:lnSpc>
            <a:spcBef>
              <a:spcPct val="0"/>
            </a:spcBef>
            <a:spcAft>
              <a:spcPct val="15000"/>
            </a:spcAft>
            <a:buFontTx/>
            <a:buChar char="••"/>
          </a:pPr>
          <a:r>
            <a:rPr lang="en-US" sz="2000" b="1" kern="1200" dirty="0">
              <a:solidFill>
                <a:srgbClr val="FF33CC"/>
              </a:solidFill>
            </a:rPr>
            <a:t>List of items to take care of:</a:t>
          </a:r>
          <a:endParaRPr lang="he-IL" sz="2000" b="1" kern="1200" dirty="0">
            <a:solidFill>
              <a:srgbClr val="FF33CC"/>
            </a:solidFill>
          </a:endParaRPr>
        </a:p>
        <a:p>
          <a:pPr marL="228600" lvl="1" indent="-228600" algn="l" defTabSz="889000" rtl="0">
            <a:lnSpc>
              <a:spcPct val="90000"/>
            </a:lnSpc>
            <a:spcBef>
              <a:spcPct val="0"/>
            </a:spcBef>
            <a:spcAft>
              <a:spcPct val="15000"/>
            </a:spcAft>
            <a:buFont typeface="Wingdings" panose="05000000000000000000" pitchFamily="2" charset="2"/>
            <a:buChar char="••"/>
          </a:pPr>
          <a:r>
            <a:rPr lang="en-US" sz="2000" b="1" kern="1200" dirty="0"/>
            <a:t>Completion of courses and reporting grades to the department's secretariat where the courses were taken.
Finalizing the reporting process on completing the courses at the Authority.
Completion of the tuition.
Submission of all documents relating to the Ph.D. review as detailed on the Authority's </a:t>
          </a:r>
          <a:r>
            <a:rPr lang="en-US" sz="2000" b="1" kern="1200" dirty="0" smtClean="0"/>
            <a:t>website http://www.research-students.huji.ac.il/en/phd-thesis-format-humanities-and-social-sciences</a:t>
          </a:r>
          <a:endParaRPr lang="he-IL" sz="2000" b="1" kern="1200" dirty="0"/>
        </a:p>
        <a:p>
          <a:pPr marL="228600" lvl="1" indent="-228600" algn="l" defTabSz="889000" rtl="0">
            <a:lnSpc>
              <a:spcPct val="90000"/>
            </a:lnSpc>
            <a:spcBef>
              <a:spcPct val="0"/>
            </a:spcBef>
            <a:spcAft>
              <a:spcPct val="15000"/>
            </a:spcAft>
            <a:buFont typeface="Wingdings" panose="05000000000000000000" pitchFamily="2" charset="2"/>
            <a:buChar char="••"/>
          </a:pPr>
          <a:r>
            <a:rPr lang="en-US" sz="2000" b="1" kern="1200" dirty="0" smtClean="0"/>
            <a:t>The advisor/s will send all the documents relating to the review process to the Authority (e.g., a list of potential reviewers).</a:t>
          </a:r>
          <a:endParaRPr lang="he-IL" sz="2000" b="1" kern="1200" dirty="0"/>
        </a:p>
        <a:p>
          <a:pPr marL="228600" lvl="1" indent="-228600" algn="l" defTabSz="889000" rtl="0">
            <a:lnSpc>
              <a:spcPct val="90000"/>
            </a:lnSpc>
            <a:spcBef>
              <a:spcPct val="0"/>
            </a:spcBef>
            <a:spcAft>
              <a:spcPct val="15000"/>
            </a:spcAft>
            <a:buFont typeface="Wingdings" panose="05000000000000000000" pitchFamily="2" charset="2"/>
            <a:buChar char="••"/>
          </a:pPr>
          <a:endParaRPr lang="he-IL" sz="2000" b="1" kern="1200" dirty="0"/>
        </a:p>
      </dsp:txBody>
      <dsp:txXfrm>
        <a:off x="1909963" y="796276"/>
        <a:ext cx="8483326" cy="39313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48F7F-B8AF-46AB-9BD7-DE9F0EBFD336}">
      <dsp:nvSpPr>
        <dsp:cNvPr id="0" name=""/>
        <dsp:cNvSpPr/>
      </dsp:nvSpPr>
      <dsp:spPr>
        <a:xfrm>
          <a:off x="725" y="220287"/>
          <a:ext cx="7634977" cy="1123200"/>
        </a:xfrm>
        <a:prstGeom prst="roundRect">
          <a:avLst>
            <a:gd name="adj" fmla="val 10000"/>
          </a:avLst>
        </a:prstGeom>
        <a:solidFill>
          <a:srgbClr val="487DE8"/>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84912" tIns="184912" rIns="184912" bIns="99060" numCol="1" spcCol="1270" anchor="t" anchorCtr="0">
          <a:noAutofit/>
        </a:bodyPr>
        <a:lstStyle/>
        <a:p>
          <a:pPr lvl="0" algn="l" defTabSz="1155700" rtl="0">
            <a:lnSpc>
              <a:spcPct val="90000"/>
            </a:lnSpc>
            <a:spcBef>
              <a:spcPct val="0"/>
            </a:spcBef>
            <a:spcAft>
              <a:spcPct val="35000"/>
            </a:spcAft>
          </a:pPr>
          <a:r>
            <a:rPr lang="en-US" sz="2600" b="1" kern="1200" dirty="0"/>
            <a:t>Evaluation Process</a:t>
          </a:r>
          <a:endParaRPr lang="he-IL" sz="2600" b="1" kern="1200" dirty="0"/>
        </a:p>
      </dsp:txBody>
      <dsp:txXfrm>
        <a:off x="725" y="220287"/>
        <a:ext cx="7634977" cy="748800"/>
      </dsp:txXfrm>
    </dsp:sp>
    <dsp:sp modelId="{095A1D62-CC6B-4B9F-827F-01A0A6AA54A9}">
      <dsp:nvSpPr>
        <dsp:cNvPr id="0" name=""/>
        <dsp:cNvSpPr/>
      </dsp:nvSpPr>
      <dsp:spPr>
        <a:xfrm>
          <a:off x="1269233" y="969087"/>
          <a:ext cx="8225542" cy="36504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228600" lvl="1" indent="-228600" algn="l" defTabSz="1155700" rtl="0">
            <a:lnSpc>
              <a:spcPct val="90000"/>
            </a:lnSpc>
            <a:spcBef>
              <a:spcPct val="0"/>
            </a:spcBef>
            <a:spcAft>
              <a:spcPct val="15000"/>
            </a:spcAft>
            <a:buFont typeface="Wingdings" panose="05000000000000000000" pitchFamily="2" charset="2"/>
            <a:buChar char="••"/>
          </a:pPr>
          <a:r>
            <a:rPr lang="en-US" sz="2600" b="1" kern="1200" dirty="0">
              <a:solidFill>
                <a:srgbClr val="FF0000"/>
              </a:solidFill>
            </a:rPr>
            <a:t>The doctoral dissertation will be submitted no later than five years from the commencement date</a:t>
          </a:r>
          <a:r>
            <a:rPr lang="en-US" sz="2600" b="0" kern="1200" dirty="0"/>
            <a:t>.
•The students will submit the dissertation in the chosen format - a monograph or a collection of articles (</a:t>
          </a:r>
          <a:r>
            <a:rPr lang="en-US" sz="2600" b="0" kern="1200" dirty="0" err="1"/>
            <a:t>Asupa</a:t>
          </a:r>
          <a:r>
            <a:rPr lang="en-US" sz="2600" b="0" kern="1200" dirty="0"/>
            <a:t>).
• Two external anonymous reviewers will evaluate the dissertation in addition to the advisor/s.</a:t>
          </a:r>
          <a:endParaRPr lang="he-IL" sz="2600" b="1" kern="1200" dirty="0"/>
        </a:p>
      </dsp:txBody>
      <dsp:txXfrm>
        <a:off x="1376150" y="1076004"/>
        <a:ext cx="8011708" cy="343656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9A66E7F9-47AC-4017-AEF1-85BCA9773C8B}" type="datetimeFigureOut">
              <a:rPr lang="he-IL" smtClean="0"/>
              <a:t>ו'/כסלו/תשפ"ג</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27672CE-CFBF-49A1-9994-99FF0F1684B0}" type="slidenum">
              <a:rPr lang="he-IL" smtClean="0"/>
              <a:t>‹#›</a:t>
            </a:fld>
            <a:endParaRPr lang="he-IL"/>
          </a:p>
        </p:txBody>
      </p:sp>
    </p:spTree>
    <p:extLst>
      <p:ext uri="{BB962C8B-B14F-4D97-AF65-F5344CB8AC3E}">
        <p14:creationId xmlns:p14="http://schemas.microsoft.com/office/powerpoint/2010/main" val="30514871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327672CE-CFBF-49A1-9994-99FF0F1684B0}" type="slidenum">
              <a:rPr lang="he-IL" smtClean="0"/>
              <a:t>1</a:t>
            </a:fld>
            <a:endParaRPr lang="he-IL"/>
          </a:p>
        </p:txBody>
      </p:sp>
    </p:spTree>
    <p:extLst>
      <p:ext uri="{BB962C8B-B14F-4D97-AF65-F5344CB8AC3E}">
        <p14:creationId xmlns:p14="http://schemas.microsoft.com/office/powerpoint/2010/main" val="3287697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 Each stage has the relevant forms on the Authority's website - http://www.research-students.huji.ac.il/en</a:t>
            </a:r>
            <a:endParaRPr lang="he-IL" dirty="0"/>
          </a:p>
        </p:txBody>
      </p:sp>
      <p:sp>
        <p:nvSpPr>
          <p:cNvPr id="4" name="מציין מיקום של מספר שקופית 3"/>
          <p:cNvSpPr>
            <a:spLocks noGrp="1"/>
          </p:cNvSpPr>
          <p:nvPr>
            <p:ph type="sldNum" sz="quarter" idx="10"/>
          </p:nvPr>
        </p:nvSpPr>
        <p:spPr/>
        <p:txBody>
          <a:bodyPr/>
          <a:lstStyle/>
          <a:p>
            <a:fld id="{327672CE-CFBF-49A1-9994-99FF0F1684B0}" type="slidenum">
              <a:rPr lang="he-IL" smtClean="0"/>
              <a:t>11</a:t>
            </a:fld>
            <a:endParaRPr lang="he-IL"/>
          </a:p>
        </p:txBody>
      </p:sp>
    </p:spTree>
    <p:extLst>
      <p:ext uri="{BB962C8B-B14F-4D97-AF65-F5344CB8AC3E}">
        <p14:creationId xmlns:p14="http://schemas.microsoft.com/office/powerpoint/2010/main" val="3220395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 Each stage has the relevant forms on the Authority's website - http://www.research-students.huji.ac.il/en</a:t>
            </a:r>
            <a:endParaRPr lang="he-IL" dirty="0"/>
          </a:p>
        </p:txBody>
      </p:sp>
      <p:sp>
        <p:nvSpPr>
          <p:cNvPr id="4" name="מציין מיקום של מספר שקופית 3"/>
          <p:cNvSpPr>
            <a:spLocks noGrp="1"/>
          </p:cNvSpPr>
          <p:nvPr>
            <p:ph type="sldNum" sz="quarter" idx="10"/>
          </p:nvPr>
        </p:nvSpPr>
        <p:spPr/>
        <p:txBody>
          <a:bodyPr/>
          <a:lstStyle/>
          <a:p>
            <a:fld id="{327672CE-CFBF-49A1-9994-99FF0F1684B0}" type="slidenum">
              <a:rPr lang="he-IL" smtClean="0"/>
              <a:t>12</a:t>
            </a:fld>
            <a:endParaRPr lang="he-IL"/>
          </a:p>
        </p:txBody>
      </p:sp>
    </p:spTree>
    <p:extLst>
      <p:ext uri="{BB962C8B-B14F-4D97-AF65-F5344CB8AC3E}">
        <p14:creationId xmlns:p14="http://schemas.microsoft.com/office/powerpoint/2010/main" val="122208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 Each stage has the relevant forms on the Authority's website - http://www.research-students.huji.ac.il/en</a:t>
            </a:r>
            <a:endParaRPr lang="he-IL" dirty="0"/>
          </a:p>
        </p:txBody>
      </p:sp>
      <p:sp>
        <p:nvSpPr>
          <p:cNvPr id="4" name="מציין מיקום של מספר שקופית 3"/>
          <p:cNvSpPr>
            <a:spLocks noGrp="1"/>
          </p:cNvSpPr>
          <p:nvPr>
            <p:ph type="sldNum" sz="quarter" idx="10"/>
          </p:nvPr>
        </p:nvSpPr>
        <p:spPr/>
        <p:txBody>
          <a:bodyPr/>
          <a:lstStyle/>
          <a:p>
            <a:fld id="{327672CE-CFBF-49A1-9994-99FF0F1684B0}" type="slidenum">
              <a:rPr lang="he-IL" smtClean="0"/>
              <a:t>13</a:t>
            </a:fld>
            <a:endParaRPr lang="he-IL"/>
          </a:p>
        </p:txBody>
      </p:sp>
    </p:spTree>
    <p:extLst>
      <p:ext uri="{BB962C8B-B14F-4D97-AF65-F5344CB8AC3E}">
        <p14:creationId xmlns:p14="http://schemas.microsoft.com/office/powerpoint/2010/main" val="1325095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327672CE-CFBF-49A1-9994-99FF0F1684B0}" type="slidenum">
              <a:rPr lang="he-IL" smtClean="0"/>
              <a:t>14</a:t>
            </a:fld>
            <a:endParaRPr lang="he-IL"/>
          </a:p>
        </p:txBody>
      </p:sp>
    </p:spTree>
    <p:extLst>
      <p:ext uri="{BB962C8B-B14F-4D97-AF65-F5344CB8AC3E}">
        <p14:creationId xmlns:p14="http://schemas.microsoft.com/office/powerpoint/2010/main" val="2515201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327672CE-CFBF-49A1-9994-99FF0F1684B0}" type="slidenum">
              <a:rPr lang="he-IL" smtClean="0"/>
              <a:t>17</a:t>
            </a:fld>
            <a:endParaRPr lang="he-IL"/>
          </a:p>
        </p:txBody>
      </p:sp>
    </p:spTree>
    <p:extLst>
      <p:ext uri="{BB962C8B-B14F-4D97-AF65-F5344CB8AC3E}">
        <p14:creationId xmlns:p14="http://schemas.microsoft.com/office/powerpoint/2010/main" val="2259492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For more services - https://en.studean.huji.ac.il/</a:t>
            </a:r>
          </a:p>
          <a:p>
            <a:pPr algn="l" rtl="0"/>
            <a:endParaRPr lang="he-IL" dirty="0"/>
          </a:p>
        </p:txBody>
      </p:sp>
      <p:sp>
        <p:nvSpPr>
          <p:cNvPr id="4" name="מציין מיקום של מספר שקופית 3"/>
          <p:cNvSpPr>
            <a:spLocks noGrp="1"/>
          </p:cNvSpPr>
          <p:nvPr>
            <p:ph type="sldNum" sz="quarter" idx="10"/>
          </p:nvPr>
        </p:nvSpPr>
        <p:spPr/>
        <p:txBody>
          <a:bodyPr/>
          <a:lstStyle/>
          <a:p>
            <a:fld id="{327672CE-CFBF-49A1-9994-99FF0F1684B0}" type="slidenum">
              <a:rPr lang="he-IL" smtClean="0"/>
              <a:t>18</a:t>
            </a:fld>
            <a:endParaRPr lang="he-IL"/>
          </a:p>
        </p:txBody>
      </p:sp>
    </p:spTree>
    <p:extLst>
      <p:ext uri="{BB962C8B-B14F-4D97-AF65-F5344CB8AC3E}">
        <p14:creationId xmlns:p14="http://schemas.microsoft.com/office/powerpoint/2010/main" val="4096955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27672CE-CFBF-49A1-9994-99FF0F1684B0}" type="slidenum">
              <a:rPr lang="he-IL" smtClean="0"/>
              <a:t>19</a:t>
            </a:fld>
            <a:endParaRPr lang="he-IL"/>
          </a:p>
        </p:txBody>
      </p:sp>
    </p:spTree>
    <p:extLst>
      <p:ext uri="{BB962C8B-B14F-4D97-AF65-F5344CB8AC3E}">
        <p14:creationId xmlns:p14="http://schemas.microsoft.com/office/powerpoint/2010/main" val="497851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27672CE-CFBF-49A1-9994-99FF0F1684B0}" type="slidenum">
              <a:rPr lang="he-IL" smtClean="0"/>
              <a:t>20</a:t>
            </a:fld>
            <a:endParaRPr lang="he-IL"/>
          </a:p>
        </p:txBody>
      </p:sp>
    </p:spTree>
    <p:extLst>
      <p:ext uri="{BB962C8B-B14F-4D97-AF65-F5344CB8AC3E}">
        <p14:creationId xmlns:p14="http://schemas.microsoft.com/office/powerpoint/2010/main" val="4187625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327672CE-CFBF-49A1-9994-99FF0F1684B0}" type="slidenum">
              <a:rPr lang="he-IL" smtClean="0"/>
              <a:t>2</a:t>
            </a:fld>
            <a:endParaRPr lang="he-IL"/>
          </a:p>
        </p:txBody>
      </p:sp>
    </p:spTree>
    <p:extLst>
      <p:ext uri="{BB962C8B-B14F-4D97-AF65-F5344CB8AC3E}">
        <p14:creationId xmlns:p14="http://schemas.microsoft.com/office/powerpoint/2010/main" val="2451361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 Each stage has the relevant forms on the Authority's website - http://www.research-students.huji.ac.il/en</a:t>
            </a:r>
            <a:endParaRPr lang="he-IL" dirty="0"/>
          </a:p>
        </p:txBody>
      </p:sp>
      <p:sp>
        <p:nvSpPr>
          <p:cNvPr id="4" name="מציין מיקום של מספר שקופית 3"/>
          <p:cNvSpPr>
            <a:spLocks noGrp="1"/>
          </p:cNvSpPr>
          <p:nvPr>
            <p:ph type="sldNum" sz="quarter" idx="10"/>
          </p:nvPr>
        </p:nvSpPr>
        <p:spPr/>
        <p:txBody>
          <a:bodyPr/>
          <a:lstStyle/>
          <a:p>
            <a:fld id="{327672CE-CFBF-49A1-9994-99FF0F1684B0}" type="slidenum">
              <a:rPr lang="he-IL" smtClean="0"/>
              <a:t>3</a:t>
            </a:fld>
            <a:endParaRPr lang="he-IL"/>
          </a:p>
        </p:txBody>
      </p:sp>
    </p:spTree>
    <p:extLst>
      <p:ext uri="{BB962C8B-B14F-4D97-AF65-F5344CB8AC3E}">
        <p14:creationId xmlns:p14="http://schemas.microsoft.com/office/powerpoint/2010/main" val="91880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 Each stage has the relevant forms on the Authority's website - http://www.research-students.huji.ac.il/en</a:t>
            </a:r>
            <a:endParaRPr lang="he-IL" dirty="0"/>
          </a:p>
        </p:txBody>
      </p:sp>
      <p:sp>
        <p:nvSpPr>
          <p:cNvPr id="4" name="מציין מיקום של מספר שקופית 3"/>
          <p:cNvSpPr>
            <a:spLocks noGrp="1"/>
          </p:cNvSpPr>
          <p:nvPr>
            <p:ph type="sldNum" sz="quarter" idx="10"/>
          </p:nvPr>
        </p:nvSpPr>
        <p:spPr/>
        <p:txBody>
          <a:bodyPr/>
          <a:lstStyle/>
          <a:p>
            <a:fld id="{327672CE-CFBF-49A1-9994-99FF0F1684B0}" type="slidenum">
              <a:rPr lang="he-IL" smtClean="0"/>
              <a:t>4</a:t>
            </a:fld>
            <a:endParaRPr lang="he-IL"/>
          </a:p>
        </p:txBody>
      </p:sp>
    </p:spTree>
    <p:extLst>
      <p:ext uri="{BB962C8B-B14F-4D97-AF65-F5344CB8AC3E}">
        <p14:creationId xmlns:p14="http://schemas.microsoft.com/office/powerpoint/2010/main" val="203253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 Each stage has the relevant forms on the Authority's website - http://www.research-students.huji.ac.il/en</a:t>
            </a:r>
            <a:endParaRPr lang="he-IL" dirty="0"/>
          </a:p>
        </p:txBody>
      </p:sp>
      <p:sp>
        <p:nvSpPr>
          <p:cNvPr id="4" name="מציין מיקום של מספר שקופית 3"/>
          <p:cNvSpPr>
            <a:spLocks noGrp="1"/>
          </p:cNvSpPr>
          <p:nvPr>
            <p:ph type="sldNum" sz="quarter" idx="10"/>
          </p:nvPr>
        </p:nvSpPr>
        <p:spPr/>
        <p:txBody>
          <a:bodyPr/>
          <a:lstStyle/>
          <a:p>
            <a:fld id="{327672CE-CFBF-49A1-9994-99FF0F1684B0}" type="slidenum">
              <a:rPr lang="he-IL" smtClean="0"/>
              <a:t>5</a:t>
            </a:fld>
            <a:endParaRPr lang="he-IL"/>
          </a:p>
        </p:txBody>
      </p:sp>
    </p:spTree>
    <p:extLst>
      <p:ext uri="{BB962C8B-B14F-4D97-AF65-F5344CB8AC3E}">
        <p14:creationId xmlns:p14="http://schemas.microsoft.com/office/powerpoint/2010/main" val="728638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 Each stage has the relevant forms on the Authority's website - http://www.research-students.huji.ac.il/en</a:t>
            </a:r>
            <a:endParaRPr lang="he-IL" dirty="0"/>
          </a:p>
        </p:txBody>
      </p:sp>
      <p:sp>
        <p:nvSpPr>
          <p:cNvPr id="4" name="מציין מיקום של מספר שקופית 3"/>
          <p:cNvSpPr>
            <a:spLocks noGrp="1"/>
          </p:cNvSpPr>
          <p:nvPr>
            <p:ph type="sldNum" sz="quarter" idx="10"/>
          </p:nvPr>
        </p:nvSpPr>
        <p:spPr/>
        <p:txBody>
          <a:bodyPr/>
          <a:lstStyle/>
          <a:p>
            <a:fld id="{327672CE-CFBF-49A1-9994-99FF0F1684B0}" type="slidenum">
              <a:rPr lang="he-IL" smtClean="0"/>
              <a:t>6</a:t>
            </a:fld>
            <a:endParaRPr lang="he-IL"/>
          </a:p>
        </p:txBody>
      </p:sp>
    </p:spTree>
    <p:extLst>
      <p:ext uri="{BB962C8B-B14F-4D97-AF65-F5344CB8AC3E}">
        <p14:creationId xmlns:p14="http://schemas.microsoft.com/office/powerpoint/2010/main" val="1729684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 Each stage has the relevant forms on the Authority's website - http://www.research-students.huji.ac.il/en</a:t>
            </a:r>
            <a:endParaRPr lang="he-IL" dirty="0"/>
          </a:p>
        </p:txBody>
      </p:sp>
      <p:sp>
        <p:nvSpPr>
          <p:cNvPr id="4" name="מציין מיקום של מספר שקופית 3"/>
          <p:cNvSpPr>
            <a:spLocks noGrp="1"/>
          </p:cNvSpPr>
          <p:nvPr>
            <p:ph type="sldNum" sz="quarter" idx="10"/>
          </p:nvPr>
        </p:nvSpPr>
        <p:spPr/>
        <p:txBody>
          <a:bodyPr/>
          <a:lstStyle/>
          <a:p>
            <a:fld id="{327672CE-CFBF-49A1-9994-99FF0F1684B0}" type="slidenum">
              <a:rPr lang="he-IL" smtClean="0"/>
              <a:t>7</a:t>
            </a:fld>
            <a:endParaRPr lang="he-IL"/>
          </a:p>
        </p:txBody>
      </p:sp>
    </p:spTree>
    <p:extLst>
      <p:ext uri="{BB962C8B-B14F-4D97-AF65-F5344CB8AC3E}">
        <p14:creationId xmlns:p14="http://schemas.microsoft.com/office/powerpoint/2010/main" val="3827658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 Each stage has the relevant forms on the Authority's website - http://www.research-students.huji.ac.il/en</a:t>
            </a:r>
            <a:endParaRPr lang="he-IL" dirty="0"/>
          </a:p>
        </p:txBody>
      </p:sp>
      <p:sp>
        <p:nvSpPr>
          <p:cNvPr id="4" name="מציין מיקום של מספר שקופית 3"/>
          <p:cNvSpPr>
            <a:spLocks noGrp="1"/>
          </p:cNvSpPr>
          <p:nvPr>
            <p:ph type="sldNum" sz="quarter" idx="10"/>
          </p:nvPr>
        </p:nvSpPr>
        <p:spPr/>
        <p:txBody>
          <a:bodyPr/>
          <a:lstStyle/>
          <a:p>
            <a:fld id="{327672CE-CFBF-49A1-9994-99FF0F1684B0}" type="slidenum">
              <a:rPr lang="he-IL" smtClean="0"/>
              <a:t>9</a:t>
            </a:fld>
            <a:endParaRPr lang="he-IL"/>
          </a:p>
        </p:txBody>
      </p:sp>
    </p:spTree>
    <p:extLst>
      <p:ext uri="{BB962C8B-B14F-4D97-AF65-F5344CB8AC3E}">
        <p14:creationId xmlns:p14="http://schemas.microsoft.com/office/powerpoint/2010/main" val="209497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 Each stage has the relevant forms on the Authority's website - http://www.research-students.huji.ac.il/en</a:t>
            </a:r>
            <a:endParaRPr lang="he-IL" dirty="0"/>
          </a:p>
        </p:txBody>
      </p:sp>
      <p:sp>
        <p:nvSpPr>
          <p:cNvPr id="4" name="מציין מיקום של מספר שקופית 3"/>
          <p:cNvSpPr>
            <a:spLocks noGrp="1"/>
          </p:cNvSpPr>
          <p:nvPr>
            <p:ph type="sldNum" sz="quarter" idx="10"/>
          </p:nvPr>
        </p:nvSpPr>
        <p:spPr/>
        <p:txBody>
          <a:bodyPr/>
          <a:lstStyle/>
          <a:p>
            <a:fld id="{327672CE-CFBF-49A1-9994-99FF0F1684B0}" type="slidenum">
              <a:rPr lang="he-IL" smtClean="0"/>
              <a:t>10</a:t>
            </a:fld>
            <a:endParaRPr lang="he-IL"/>
          </a:p>
        </p:txBody>
      </p:sp>
    </p:spTree>
    <p:extLst>
      <p:ext uri="{BB962C8B-B14F-4D97-AF65-F5344CB8AC3E}">
        <p14:creationId xmlns:p14="http://schemas.microsoft.com/office/powerpoint/2010/main" val="4123056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F77607CD-BBCE-4822-B909-D3188859BB3D}" type="datetimeFigureOut">
              <a:rPr lang="he-IL" smtClean="0"/>
              <a:t>ו'/כסלו/תשפ"ג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833863E-82EC-40B5-B18B-9FC6B7B447D1}" type="slidenum">
              <a:rPr lang="he-IL" smtClean="0"/>
              <a:t>‹#›</a:t>
            </a:fld>
            <a:endParaRPr lang="he-IL"/>
          </a:p>
        </p:txBody>
      </p:sp>
    </p:spTree>
    <p:extLst>
      <p:ext uri="{BB962C8B-B14F-4D97-AF65-F5344CB8AC3E}">
        <p14:creationId xmlns:p14="http://schemas.microsoft.com/office/powerpoint/2010/main" val="263934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77607CD-BBCE-4822-B909-D3188859BB3D}" type="datetimeFigureOut">
              <a:rPr lang="he-IL" smtClean="0"/>
              <a:t>ו'/כסלו/תשפ"ג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833863E-82EC-40B5-B18B-9FC6B7B447D1}" type="slidenum">
              <a:rPr lang="he-IL" smtClean="0"/>
              <a:t>‹#›</a:t>
            </a:fld>
            <a:endParaRPr lang="he-IL"/>
          </a:p>
        </p:txBody>
      </p:sp>
    </p:spTree>
    <p:extLst>
      <p:ext uri="{BB962C8B-B14F-4D97-AF65-F5344CB8AC3E}">
        <p14:creationId xmlns:p14="http://schemas.microsoft.com/office/powerpoint/2010/main" val="3402653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77607CD-BBCE-4822-B909-D3188859BB3D}" type="datetimeFigureOut">
              <a:rPr lang="he-IL" smtClean="0"/>
              <a:t>ו'/כסלו/תשפ"ג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833863E-82EC-40B5-B18B-9FC6B7B447D1}" type="slidenum">
              <a:rPr lang="he-IL" smtClean="0"/>
              <a:t>‹#›</a:t>
            </a:fld>
            <a:endParaRPr lang="he-IL"/>
          </a:p>
        </p:txBody>
      </p:sp>
    </p:spTree>
    <p:extLst>
      <p:ext uri="{BB962C8B-B14F-4D97-AF65-F5344CB8AC3E}">
        <p14:creationId xmlns:p14="http://schemas.microsoft.com/office/powerpoint/2010/main" val="131256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F77607CD-BBCE-4822-B909-D3188859BB3D}" type="datetimeFigureOut">
              <a:rPr lang="he-IL" smtClean="0"/>
              <a:t>ו'/כסלו/תשפ"ג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833863E-82EC-40B5-B18B-9FC6B7B447D1}" type="slidenum">
              <a:rPr lang="he-IL" smtClean="0"/>
              <a:t>‹#›</a:t>
            </a:fld>
            <a:endParaRPr lang="he-IL"/>
          </a:p>
        </p:txBody>
      </p:sp>
    </p:spTree>
    <p:extLst>
      <p:ext uri="{BB962C8B-B14F-4D97-AF65-F5344CB8AC3E}">
        <p14:creationId xmlns:p14="http://schemas.microsoft.com/office/powerpoint/2010/main" val="2835710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77607CD-BBCE-4822-B909-D3188859BB3D}" type="datetimeFigureOut">
              <a:rPr lang="he-IL" smtClean="0"/>
              <a:t>ו'/כסלו/תשפ"ג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833863E-82EC-40B5-B18B-9FC6B7B447D1}" type="slidenum">
              <a:rPr lang="he-IL" smtClean="0"/>
              <a:t>‹#›</a:t>
            </a:fld>
            <a:endParaRPr lang="he-IL"/>
          </a:p>
        </p:txBody>
      </p:sp>
    </p:spTree>
    <p:extLst>
      <p:ext uri="{BB962C8B-B14F-4D97-AF65-F5344CB8AC3E}">
        <p14:creationId xmlns:p14="http://schemas.microsoft.com/office/powerpoint/2010/main" val="3114260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F77607CD-BBCE-4822-B909-D3188859BB3D}" type="datetimeFigureOut">
              <a:rPr lang="he-IL" smtClean="0"/>
              <a:t>ו'/כסלו/תשפ"ג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833863E-82EC-40B5-B18B-9FC6B7B447D1}" type="slidenum">
              <a:rPr lang="he-IL" smtClean="0"/>
              <a:t>‹#›</a:t>
            </a:fld>
            <a:endParaRPr lang="he-IL"/>
          </a:p>
        </p:txBody>
      </p:sp>
    </p:spTree>
    <p:extLst>
      <p:ext uri="{BB962C8B-B14F-4D97-AF65-F5344CB8AC3E}">
        <p14:creationId xmlns:p14="http://schemas.microsoft.com/office/powerpoint/2010/main" val="1231244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F77607CD-BBCE-4822-B909-D3188859BB3D}" type="datetimeFigureOut">
              <a:rPr lang="he-IL" smtClean="0"/>
              <a:t>ו'/כסלו/תשפ"ג</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5833863E-82EC-40B5-B18B-9FC6B7B447D1}" type="slidenum">
              <a:rPr lang="he-IL" smtClean="0"/>
              <a:t>‹#›</a:t>
            </a:fld>
            <a:endParaRPr lang="he-IL"/>
          </a:p>
        </p:txBody>
      </p:sp>
    </p:spTree>
    <p:extLst>
      <p:ext uri="{BB962C8B-B14F-4D97-AF65-F5344CB8AC3E}">
        <p14:creationId xmlns:p14="http://schemas.microsoft.com/office/powerpoint/2010/main" val="35248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F77607CD-BBCE-4822-B909-D3188859BB3D}" type="datetimeFigureOut">
              <a:rPr lang="he-IL" smtClean="0"/>
              <a:t>ו'/כסלו/תשפ"ג</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5833863E-82EC-40B5-B18B-9FC6B7B447D1}" type="slidenum">
              <a:rPr lang="he-IL" smtClean="0"/>
              <a:t>‹#›</a:t>
            </a:fld>
            <a:endParaRPr lang="he-IL"/>
          </a:p>
        </p:txBody>
      </p:sp>
    </p:spTree>
    <p:extLst>
      <p:ext uri="{BB962C8B-B14F-4D97-AF65-F5344CB8AC3E}">
        <p14:creationId xmlns:p14="http://schemas.microsoft.com/office/powerpoint/2010/main" val="3589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77607CD-BBCE-4822-B909-D3188859BB3D}" type="datetimeFigureOut">
              <a:rPr lang="he-IL" smtClean="0"/>
              <a:t>ו'/כסלו/תשפ"ג</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5833863E-82EC-40B5-B18B-9FC6B7B447D1}" type="slidenum">
              <a:rPr lang="he-IL" smtClean="0"/>
              <a:t>‹#›</a:t>
            </a:fld>
            <a:endParaRPr lang="he-IL"/>
          </a:p>
        </p:txBody>
      </p:sp>
    </p:spTree>
    <p:extLst>
      <p:ext uri="{BB962C8B-B14F-4D97-AF65-F5344CB8AC3E}">
        <p14:creationId xmlns:p14="http://schemas.microsoft.com/office/powerpoint/2010/main" val="249690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77607CD-BBCE-4822-B909-D3188859BB3D}" type="datetimeFigureOut">
              <a:rPr lang="he-IL" smtClean="0"/>
              <a:t>ו'/כסלו/תשפ"ג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833863E-82EC-40B5-B18B-9FC6B7B447D1}" type="slidenum">
              <a:rPr lang="he-IL" smtClean="0"/>
              <a:t>‹#›</a:t>
            </a:fld>
            <a:endParaRPr lang="he-IL"/>
          </a:p>
        </p:txBody>
      </p:sp>
    </p:spTree>
    <p:extLst>
      <p:ext uri="{BB962C8B-B14F-4D97-AF65-F5344CB8AC3E}">
        <p14:creationId xmlns:p14="http://schemas.microsoft.com/office/powerpoint/2010/main" val="1531044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77607CD-BBCE-4822-B909-D3188859BB3D}" type="datetimeFigureOut">
              <a:rPr lang="he-IL" smtClean="0"/>
              <a:t>ו'/כסלו/תשפ"ג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833863E-82EC-40B5-B18B-9FC6B7B447D1}" type="slidenum">
              <a:rPr lang="he-IL" smtClean="0"/>
              <a:t>‹#›</a:t>
            </a:fld>
            <a:endParaRPr lang="he-IL"/>
          </a:p>
        </p:txBody>
      </p:sp>
    </p:spTree>
    <p:extLst>
      <p:ext uri="{BB962C8B-B14F-4D97-AF65-F5344CB8AC3E}">
        <p14:creationId xmlns:p14="http://schemas.microsoft.com/office/powerpoint/2010/main" val="69288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77607CD-BBCE-4822-B909-D3188859BB3D}" type="datetimeFigureOut">
              <a:rPr lang="he-IL" smtClean="0"/>
              <a:t>ו'/כסלו/תשפ"ג</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833863E-82EC-40B5-B18B-9FC6B7B447D1}" type="slidenum">
              <a:rPr lang="he-IL" smtClean="0"/>
              <a:t>‹#›</a:t>
            </a:fld>
            <a:endParaRPr lang="he-IL"/>
          </a:p>
        </p:txBody>
      </p:sp>
    </p:spTree>
    <p:extLst>
      <p:ext uri="{BB962C8B-B14F-4D97-AF65-F5344CB8AC3E}">
        <p14:creationId xmlns:p14="http://schemas.microsoft.com/office/powerpoint/2010/main" val="339582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hyperlink" Target="https://academic-secretary.huji.ac.il/sites/default/files/acs/files/talmidei_mehkar_eng_2018.pdf" TargetMode="External"/><Relationship Id="rId7" Type="http://schemas.openxmlformats.org/officeDocument/2006/relationships/diagramColors" Target="../diagrams/colors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jpeg"/><Relationship Id="rId7" Type="http://schemas.openxmlformats.org/officeDocument/2006/relationships/diagramColors" Target="../diagrams/colors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0">
            <a:extLst>
              <a:ext uri="{FF2B5EF4-FFF2-40B4-BE49-F238E27FC236}">
                <a16:creationId xmlns:a16="http://schemas.microsoft.com/office/drawing/2014/main" id="{738F59A4-4431-460D-8E49-6E65C189A5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42">
            <a:extLst>
              <a:ext uri="{FF2B5EF4-FFF2-40B4-BE49-F238E27FC236}">
                <a16:creationId xmlns:a16="http://schemas.microsoft.com/office/drawing/2014/main" id="{8A919B9C-5C01-47E4-B2F2-45F589208AB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4" name="Rectangle 43">
              <a:extLst>
                <a:ext uri="{FF2B5EF4-FFF2-40B4-BE49-F238E27FC236}">
                  <a16:creationId xmlns:a16="http://schemas.microsoft.com/office/drawing/2014/main" id="{E85A82CE-D835-4542-BE8D-62A8F5A943C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44">
              <a:extLst>
                <a:ext uri="{FF2B5EF4-FFF2-40B4-BE49-F238E27FC236}">
                  <a16:creationId xmlns:a16="http://schemas.microsoft.com/office/drawing/2014/main" id="{063D7EF0-3AC8-4029-B55D-EBDD733D39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כותרת 1"/>
          <p:cNvSpPr>
            <a:spLocks noGrp="1"/>
          </p:cNvSpPr>
          <p:nvPr>
            <p:ph type="title"/>
          </p:nvPr>
        </p:nvSpPr>
        <p:spPr>
          <a:xfrm>
            <a:off x="550863" y="365125"/>
            <a:ext cx="11090274" cy="1325563"/>
          </a:xfrm>
        </p:spPr>
        <p:txBody>
          <a:bodyPr>
            <a:normAutofit/>
          </a:bodyPr>
          <a:lstStyle/>
          <a:p>
            <a:r>
              <a:rPr lang="en-US" sz="4000" b="1">
                <a:effectLst>
                  <a:outerShdw blurRad="38100" dist="38100" dir="2700000" algn="tl">
                    <a:srgbClr val="000000">
                      <a:alpha val="43137"/>
                    </a:srgbClr>
                  </a:outerShdw>
                </a:effectLst>
              </a:rPr>
              <a:t/>
            </a:r>
            <a:br>
              <a:rPr lang="en-US" sz="4000" b="1">
                <a:effectLst>
                  <a:outerShdw blurRad="38100" dist="38100" dir="2700000" algn="tl">
                    <a:srgbClr val="000000">
                      <a:alpha val="43137"/>
                    </a:srgbClr>
                  </a:outerShdw>
                </a:effectLst>
              </a:rPr>
            </a:br>
            <a:endParaRPr lang="he-IL" sz="4000" b="1">
              <a:effectLst>
                <a:outerShdw blurRad="38100" dist="38100" dir="2700000" algn="tl">
                  <a:srgbClr val="000000">
                    <a:alpha val="43137"/>
                  </a:srgbClr>
                </a:outerShdw>
              </a:effectLst>
            </a:endParaRPr>
          </a:p>
        </p:txBody>
      </p:sp>
      <p:grpSp>
        <p:nvGrpSpPr>
          <p:cNvPr id="28" name="קבוצה 27">
            <a:extLst>
              <a:ext uri="{FF2B5EF4-FFF2-40B4-BE49-F238E27FC236}">
                <a16:creationId xmlns:a16="http://schemas.microsoft.com/office/drawing/2014/main" id="{CE722969-927D-409D-B66E-CEDA17403C4E}"/>
              </a:ext>
            </a:extLst>
          </p:cNvPr>
          <p:cNvGrpSpPr/>
          <p:nvPr/>
        </p:nvGrpSpPr>
        <p:grpSpPr>
          <a:xfrm>
            <a:off x="1279183" y="2133600"/>
            <a:ext cx="9630460" cy="4157664"/>
            <a:chOff x="0" y="29343"/>
            <a:chExt cx="9774382" cy="1790100"/>
          </a:xfrm>
        </p:grpSpPr>
        <p:sp>
          <p:nvSpPr>
            <p:cNvPr id="35" name="מלבן: פינות מעוגלות 34">
              <a:extLst>
                <a:ext uri="{FF2B5EF4-FFF2-40B4-BE49-F238E27FC236}">
                  <a16:creationId xmlns:a16="http://schemas.microsoft.com/office/drawing/2014/main" id="{7AA9EC96-B3E9-405F-9FDF-8B0E2884F9DE}"/>
                </a:ext>
              </a:extLst>
            </p:cNvPr>
            <p:cNvSpPr/>
            <p:nvPr/>
          </p:nvSpPr>
          <p:spPr>
            <a:xfrm>
              <a:off x="0" y="29343"/>
              <a:ext cx="9774382" cy="179010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6" name="מלבן: פינות מעוגלות 4">
              <a:extLst>
                <a:ext uri="{FF2B5EF4-FFF2-40B4-BE49-F238E27FC236}">
                  <a16:creationId xmlns:a16="http://schemas.microsoft.com/office/drawing/2014/main" id="{0C07B89C-7185-4EC3-BEEF-9C0001953976}"/>
                </a:ext>
              </a:extLst>
            </p:cNvPr>
            <p:cNvSpPr txBox="1"/>
            <p:nvPr/>
          </p:nvSpPr>
          <p:spPr>
            <a:xfrm>
              <a:off x="87385" y="116728"/>
              <a:ext cx="9599612" cy="1615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rmAutofit/>
            </a:bodyPr>
            <a:lstStyle/>
            <a:p>
              <a:pPr algn="ctr">
                <a:lnSpc>
                  <a:spcPct val="90000"/>
                </a:lnSpc>
                <a:spcAft>
                  <a:spcPts val="600"/>
                </a:spcAft>
              </a:pPr>
              <a:r>
                <a:rPr lang="en-US" sz="5000" b="1" kern="1200" dirty="0">
                  <a:solidFill>
                    <a:srgbClr val="FFFFFF"/>
                  </a:solidFill>
                  <a:effectLst>
                    <a:outerShdw blurRad="38100" dist="38100" dir="2700000" algn="tl">
                      <a:srgbClr val="000000">
                        <a:alpha val="43137"/>
                      </a:srgbClr>
                    </a:outerShdw>
                  </a:effectLst>
                  <a:latin typeface="+mj-lt"/>
                  <a:ea typeface="+mj-ea"/>
                  <a:cs typeface="+mj-cs"/>
                </a:rPr>
                <a:t>International PhD Students’ Meeting with the Chair and Staff of ​Humanities and Social Sciences </a:t>
              </a:r>
              <a:r>
                <a:rPr lang="en-US" sz="5000" b="1" dirty="0">
                  <a:solidFill>
                    <a:srgbClr val="FFFFFF"/>
                  </a:solidFill>
                  <a:effectLst>
                    <a:outerShdw blurRad="38100" dist="38100" dir="2700000" algn="tl">
                      <a:srgbClr val="000000">
                        <a:alpha val="43137"/>
                      </a:srgbClr>
                    </a:outerShdw>
                  </a:effectLst>
                  <a:latin typeface="+mj-lt"/>
                  <a:ea typeface="+mj-ea"/>
                  <a:cs typeface="+mj-cs"/>
                </a:rPr>
                <a:t>of</a:t>
              </a:r>
              <a:r>
                <a:rPr lang="en-US" sz="5000" b="1" kern="1200" dirty="0">
                  <a:solidFill>
                    <a:srgbClr val="FFFFFF"/>
                  </a:solidFill>
                  <a:effectLst>
                    <a:outerShdw blurRad="38100" dist="38100" dir="2700000" algn="tl">
                      <a:srgbClr val="000000">
                        <a:alpha val="43137"/>
                      </a:srgbClr>
                    </a:outerShdw>
                  </a:effectLst>
                  <a:latin typeface="+mj-lt"/>
                  <a:ea typeface="+mj-ea"/>
                  <a:cs typeface="+mj-cs"/>
                </a:rPr>
                <a:t> the Authority for Research Students</a:t>
              </a:r>
              <a:endParaRPr lang="he-IL" sz="5000" b="1" kern="1200" dirty="0">
                <a:solidFill>
                  <a:srgbClr val="FFFFFF"/>
                </a:solidFill>
                <a:effectLst>
                  <a:outerShdw blurRad="38100" dist="38100" dir="2700000" algn="tl">
                    <a:srgbClr val="000000">
                      <a:alpha val="43137"/>
                    </a:srgbClr>
                  </a:outerShdw>
                </a:effectLst>
                <a:latin typeface="+mj-lt"/>
                <a:ea typeface="+mj-ea"/>
                <a:cs typeface="+mj-cs"/>
              </a:endParaRPr>
            </a:p>
            <a:p>
              <a:pPr algn="ctr">
                <a:lnSpc>
                  <a:spcPct val="90000"/>
                </a:lnSpc>
                <a:spcAft>
                  <a:spcPts val="600"/>
                </a:spcAft>
              </a:pPr>
              <a:r>
                <a:rPr lang="en-US" sz="5000" b="1" dirty="0">
                  <a:solidFill>
                    <a:srgbClr val="FFFFFF"/>
                  </a:solidFill>
                  <a:effectLst>
                    <a:outerShdw blurRad="38100" dist="38100" dir="2700000" algn="tl">
                      <a:srgbClr val="000000">
                        <a:alpha val="43137"/>
                      </a:srgbClr>
                    </a:outerShdw>
                  </a:effectLst>
                  <a:latin typeface="+mj-lt"/>
                  <a:ea typeface="+mj-ea"/>
                  <a:cs typeface="+mj-cs"/>
                </a:rPr>
                <a:t>December 1</a:t>
              </a:r>
              <a:r>
                <a:rPr lang="en-US" sz="5000" b="1" baseline="30000" dirty="0">
                  <a:solidFill>
                    <a:srgbClr val="FFFFFF"/>
                  </a:solidFill>
                  <a:effectLst>
                    <a:outerShdw blurRad="38100" dist="38100" dir="2700000" algn="tl">
                      <a:srgbClr val="000000">
                        <a:alpha val="43137"/>
                      </a:srgbClr>
                    </a:outerShdw>
                  </a:effectLst>
                  <a:latin typeface="+mj-lt"/>
                  <a:ea typeface="+mj-ea"/>
                  <a:cs typeface="+mj-cs"/>
                </a:rPr>
                <a:t>st</a:t>
              </a:r>
              <a:r>
                <a:rPr lang="en-US" sz="5000" b="1" dirty="0">
                  <a:solidFill>
                    <a:srgbClr val="FFFFFF"/>
                  </a:solidFill>
                  <a:effectLst>
                    <a:outerShdw blurRad="38100" dist="38100" dir="2700000" algn="tl">
                      <a:srgbClr val="000000">
                        <a:alpha val="43137"/>
                      </a:srgbClr>
                    </a:outerShdw>
                  </a:effectLst>
                  <a:latin typeface="+mj-lt"/>
                  <a:ea typeface="+mj-ea"/>
                  <a:cs typeface="+mj-cs"/>
                </a:rPr>
                <a:t> , 2022</a:t>
              </a:r>
              <a:endParaRPr lang="he-IL" sz="5000" dirty="0"/>
            </a:p>
          </p:txBody>
        </p:sp>
      </p:grpSp>
    </p:spTree>
    <p:extLst>
      <p:ext uri="{BB962C8B-B14F-4D97-AF65-F5344CB8AC3E}">
        <p14:creationId xmlns:p14="http://schemas.microsoft.com/office/powerpoint/2010/main" val="1149120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0">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2">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3768762118"/>
              </p:ext>
            </p:extLst>
          </p:nvPr>
        </p:nvGraphicFramePr>
        <p:xfrm>
          <a:off x="838201" y="960449"/>
          <a:ext cx="8409166" cy="521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8749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מציין מיקום תוכן 5"/>
          <p:cNvGraphicFramePr>
            <a:graphicFrameLocks noGrp="1"/>
          </p:cNvGraphicFramePr>
          <p:nvPr>
            <p:ph idx="1"/>
            <p:extLst>
              <p:ext uri="{D42A27DB-BD31-4B8C-83A1-F6EECF244321}">
                <p14:modId xmlns:p14="http://schemas.microsoft.com/office/powerpoint/2010/main" val="2640933008"/>
              </p:ext>
            </p:extLst>
          </p:nvPr>
        </p:nvGraphicFramePr>
        <p:xfrm>
          <a:off x="838200" y="1229032"/>
          <a:ext cx="10515600" cy="4947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7661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מציין מיקום תוכן 5"/>
          <p:cNvGraphicFramePr>
            <a:graphicFrameLocks noGrp="1"/>
          </p:cNvGraphicFramePr>
          <p:nvPr>
            <p:ph idx="1"/>
            <p:extLst/>
          </p:nvPr>
        </p:nvGraphicFramePr>
        <p:xfrm>
          <a:off x="838201" y="1337187"/>
          <a:ext cx="9495502" cy="4839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903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מציין מיקום תוכן 5"/>
          <p:cNvGraphicFramePr>
            <a:graphicFrameLocks noGrp="1"/>
          </p:cNvGraphicFramePr>
          <p:nvPr>
            <p:ph idx="1"/>
            <p:extLst/>
          </p:nvPr>
        </p:nvGraphicFramePr>
        <p:xfrm>
          <a:off x="1836976" y="-705336"/>
          <a:ext cx="8634379" cy="59655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7337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1E5A9A7-95C6-4F4F-B00E-C82E07FE62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D07DD2DE-F619-49DD-B5E7-03A290FF4E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5149191-5F60-4A28-AAFF-039F96B0F3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F8260ED5-17F7-4158-B241-D51DD4CF1B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כותרת 1"/>
          <p:cNvSpPr>
            <a:spLocks noGrp="1"/>
          </p:cNvSpPr>
          <p:nvPr>
            <p:ph type="title"/>
          </p:nvPr>
        </p:nvSpPr>
        <p:spPr>
          <a:xfrm>
            <a:off x="660041" y="1288111"/>
            <a:ext cx="2880828" cy="4550901"/>
          </a:xfrm>
          <a:solidFill>
            <a:schemeClr val="tx1"/>
          </a:solidFill>
        </p:spPr>
        <p:txBody>
          <a:bodyPr vert="horz" lIns="91440" tIns="45720" rIns="91440" bIns="45720" rtlCol="0" anchor="t">
            <a:normAutofit/>
          </a:bodyPr>
          <a:lstStyle/>
          <a:p>
            <a:pPr algn="l" rtl="0"/>
            <a:r>
              <a:rPr lang="en-US" sz="2500" b="1" kern="1200" dirty="0">
                <a:solidFill>
                  <a:schemeClr val="bg1"/>
                </a:solidFill>
                <a:latin typeface="+mj-lt"/>
                <a:ea typeface="+mj-ea"/>
                <a:cs typeface="+mj-cs"/>
              </a:rPr>
              <a:t>The Authority for Research Students Services and Regulations</a:t>
            </a:r>
            <a:br>
              <a:rPr lang="en-US" sz="2500" b="1" kern="1200" dirty="0">
                <a:solidFill>
                  <a:schemeClr val="bg1"/>
                </a:solidFill>
                <a:latin typeface="+mj-lt"/>
                <a:ea typeface="+mj-ea"/>
                <a:cs typeface="+mj-cs"/>
              </a:rPr>
            </a:br>
            <a:r>
              <a:rPr lang="en-US" sz="2500" b="1" kern="1200" dirty="0">
                <a:solidFill>
                  <a:schemeClr val="bg1"/>
                </a:solidFill>
                <a:latin typeface="+mj-lt"/>
                <a:ea typeface="+mj-ea"/>
                <a:cs typeface="+mj-cs"/>
              </a:rPr>
              <a:t/>
            </a:r>
            <a:br>
              <a:rPr lang="en-US" sz="2500" b="1" kern="1200" dirty="0">
                <a:solidFill>
                  <a:schemeClr val="bg1"/>
                </a:solidFill>
                <a:latin typeface="+mj-lt"/>
                <a:ea typeface="+mj-ea"/>
                <a:cs typeface="+mj-cs"/>
              </a:rPr>
            </a:br>
            <a:r>
              <a:rPr lang="en-US" sz="2500" b="1" kern="1200" dirty="0">
                <a:solidFill>
                  <a:srgbClr val="FFFFFF"/>
                </a:solidFill>
                <a:latin typeface="+mj-lt"/>
                <a:ea typeface="+mj-ea"/>
                <a:cs typeface="+mj-cs"/>
                <a:hlinkClick r:id="rId3">
                  <a:extLst>
                    <a:ext uri="{A12FA001-AC4F-418D-AE19-62706E023703}">
                      <ahyp:hlinkClr xmlns="" xmlns:ahyp="http://schemas.microsoft.com/office/drawing/2018/hyperlinkcolor" val="tx"/>
                    </a:ext>
                  </a:extLst>
                </a:hlinkClick>
              </a:rPr>
              <a:t>https://academic-secretary.huji.ac.il/sites/default/files/acs/files/talmidei_mehkar_eng_2018.pdf</a:t>
            </a:r>
            <a:r>
              <a:rPr lang="en-US" sz="2500" b="1" kern="1200" dirty="0">
                <a:latin typeface="+mj-lt"/>
                <a:ea typeface="+mj-ea"/>
                <a:cs typeface="+mj-cs"/>
              </a:rPr>
              <a:t/>
            </a:r>
            <a:br>
              <a:rPr lang="en-US" sz="2500" b="1" kern="1200" dirty="0">
                <a:latin typeface="+mj-lt"/>
                <a:ea typeface="+mj-ea"/>
                <a:cs typeface="+mj-cs"/>
              </a:rPr>
            </a:br>
            <a:r>
              <a:rPr lang="en-US" sz="2500" b="1" kern="1200" dirty="0">
                <a:latin typeface="+mj-lt"/>
                <a:ea typeface="+mj-ea"/>
                <a:cs typeface="+mj-cs"/>
              </a:rPr>
              <a:t> </a:t>
            </a:r>
          </a:p>
        </p:txBody>
      </p:sp>
      <p:graphicFrame>
        <p:nvGraphicFramePr>
          <p:cNvPr id="6" name="מציין מיקום תוכן 3">
            <a:extLst>
              <a:ext uri="{FF2B5EF4-FFF2-40B4-BE49-F238E27FC236}">
                <a16:creationId xmlns:a16="http://schemas.microsoft.com/office/drawing/2014/main" id="{5834AC28-9D2C-4FC6-B2F3-85B012B2F064}"/>
              </a:ext>
            </a:extLst>
          </p:cNvPr>
          <p:cNvGraphicFramePr>
            <a:graphicFrameLocks noGrp="1"/>
          </p:cNvGraphicFramePr>
          <p:nvPr>
            <p:ph idx="1"/>
            <p:extLst>
              <p:ext uri="{D42A27DB-BD31-4B8C-83A1-F6EECF244321}">
                <p14:modId xmlns:p14="http://schemas.microsoft.com/office/powerpoint/2010/main" val="1098735757"/>
              </p:ext>
            </p:extLst>
          </p:nvPr>
        </p:nvGraphicFramePr>
        <p:xfrm>
          <a:off x="4680426" y="478712"/>
          <a:ext cx="6761501" cy="4917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2366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descr="Background pattern&#10;&#10;Description automatically generated">
            <a:extLst>
              <a:ext uri="{FF2B5EF4-FFF2-40B4-BE49-F238E27FC236}">
                <a16:creationId xmlns:a16="http://schemas.microsoft.com/office/drawing/2014/main" id="{BC34D021-0730-053F-BEB0-B05BA0FADA0E}"/>
              </a:ext>
            </a:extLst>
          </p:cNvPr>
          <p:cNvPicPr>
            <a:picLocks noChangeAspect="1"/>
          </p:cNvPicPr>
          <p:nvPr/>
        </p:nvPicPr>
        <p:blipFill rotWithShape="1">
          <a:blip r:embed="rId2"/>
          <a:srcRect t="1608" b="4643"/>
          <a:stretch/>
        </p:blipFill>
        <p:spPr>
          <a:xfrm>
            <a:off x="20" y="10"/>
            <a:ext cx="12191981" cy="6857990"/>
          </a:xfrm>
          <a:prstGeom prst="rect">
            <a:avLst/>
          </a:prstGeom>
        </p:spPr>
      </p:pic>
      <p:sp>
        <p:nvSpPr>
          <p:cNvPr id="30" name="Rectangle 29">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42E03811-EE39-41F8-807D-0E37F08B8105}"/>
              </a:ext>
            </a:extLst>
          </p:cNvPr>
          <p:cNvSpPr>
            <a:spLocks noGrp="1"/>
          </p:cNvSpPr>
          <p:nvPr>
            <p:ph type="title"/>
          </p:nvPr>
        </p:nvSpPr>
        <p:spPr>
          <a:xfrm>
            <a:off x="327349" y="321734"/>
            <a:ext cx="7207304" cy="1255781"/>
          </a:xfrm>
        </p:spPr>
        <p:txBody>
          <a:bodyPr>
            <a:normAutofit fontScale="90000"/>
          </a:bodyPr>
          <a:lstStyle/>
          <a:p>
            <a:pPr algn="ctr" rtl="0"/>
            <a:r>
              <a:rPr lang="en-US" sz="3600" b="1" dirty="0"/>
              <a:t>International Office</a:t>
            </a:r>
            <a:br>
              <a:rPr lang="en-US" sz="3600" b="1" dirty="0"/>
            </a:br>
            <a:r>
              <a:rPr lang="en-US" sz="3600" b="1" dirty="0"/>
              <a:t>https://international.huji.ac.il/</a:t>
            </a:r>
            <a:br>
              <a:rPr lang="en-US" sz="3600" b="1" dirty="0"/>
            </a:br>
            <a:r>
              <a:rPr lang="en-US" sz="1800" b="1" dirty="0">
                <a:solidFill>
                  <a:srgbClr val="487DE8"/>
                </a:solidFill>
                <a:latin typeface="David" panose="020E0502060401010101" pitchFamily="34" charset="-79"/>
                <a:cs typeface="David" panose="020E0502060401010101" pitchFamily="34" charset="-79"/>
              </a:rPr>
              <a:t>Ms. Jane Turner, </a:t>
            </a:r>
            <a:r>
              <a:rPr lang="en-US" sz="1800" b="1" i="0" dirty="0">
                <a:solidFill>
                  <a:srgbClr val="487DE8"/>
                </a:solidFill>
                <a:effectLst/>
                <a:latin typeface="David" panose="020E0502060401010101" pitchFamily="34" charset="-79"/>
                <a:cs typeface="David" panose="020E0502060401010101" pitchFamily="34" charset="-79"/>
              </a:rPr>
              <a:t>Head of International Office</a:t>
            </a:r>
            <a:br>
              <a:rPr lang="en-US" sz="1800" b="1" i="0" dirty="0">
                <a:solidFill>
                  <a:srgbClr val="487DE8"/>
                </a:solidFill>
                <a:effectLst/>
                <a:latin typeface="David" panose="020E0502060401010101" pitchFamily="34" charset="-79"/>
                <a:cs typeface="David" panose="020E0502060401010101" pitchFamily="34" charset="-79"/>
              </a:rPr>
            </a:br>
            <a:r>
              <a:rPr lang="en-US" sz="1800" b="1" i="0" dirty="0">
                <a:solidFill>
                  <a:srgbClr val="487DE8"/>
                </a:solidFill>
                <a:effectLst/>
                <a:latin typeface="David" panose="020E0502060401010101" pitchFamily="34" charset="-79"/>
                <a:cs typeface="David" panose="020E0502060401010101" pitchFamily="34" charset="-79"/>
              </a:rPr>
              <a:t>                        Mr. Maor Tirry,</a:t>
            </a:r>
            <a:r>
              <a:rPr lang="en-GB" sz="1800" b="1" dirty="0">
                <a:solidFill>
                  <a:srgbClr val="487DE8"/>
                </a:solidFill>
                <a:effectLst/>
                <a:latin typeface="David" panose="020E0502060401010101" pitchFamily="34" charset="-79"/>
                <a:ea typeface="Calibri" panose="020F0502020204030204" pitchFamily="34" charset="0"/>
                <a:cs typeface="David" panose="020E0502060401010101" pitchFamily="34" charset="-79"/>
              </a:rPr>
              <a:t> Support for International Research Students, RIS</a:t>
            </a:r>
            <a:endParaRPr lang="he-IL" sz="1800" b="1" dirty="0">
              <a:solidFill>
                <a:srgbClr val="487DE8"/>
              </a:solidFill>
              <a:latin typeface="David" panose="020E0502060401010101" pitchFamily="34" charset="-79"/>
              <a:cs typeface="David" panose="020E0502060401010101" pitchFamily="34" charset="-79"/>
            </a:endParaRPr>
          </a:p>
        </p:txBody>
      </p:sp>
      <p:grpSp>
        <p:nvGrpSpPr>
          <p:cNvPr id="32" name="Group 31">
            <a:extLst>
              <a:ext uri="{FF2B5EF4-FFF2-40B4-BE49-F238E27FC236}">
                <a16:creationId xmlns:a16="http://schemas.microsoft.com/office/drawing/2014/main" id="{07EAA094-9CF6-4695-958A-33D9BCAA94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33" name="Rectangle 32">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Isosceles Triangle 35">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מציין מיקום תוכן 2">
            <a:extLst>
              <a:ext uri="{FF2B5EF4-FFF2-40B4-BE49-F238E27FC236}">
                <a16:creationId xmlns:a16="http://schemas.microsoft.com/office/drawing/2014/main" id="{35F020AA-74B0-48A1-8555-56A30454210A}"/>
              </a:ext>
            </a:extLst>
          </p:cNvPr>
          <p:cNvGraphicFramePr>
            <a:graphicFrameLocks noGrp="1"/>
          </p:cNvGraphicFramePr>
          <p:nvPr>
            <p:ph idx="1"/>
            <p:extLst>
              <p:ext uri="{D42A27DB-BD31-4B8C-83A1-F6EECF244321}">
                <p14:modId xmlns:p14="http://schemas.microsoft.com/office/powerpoint/2010/main" val="3015756871"/>
              </p:ext>
            </p:extLst>
          </p:nvPr>
        </p:nvGraphicFramePr>
        <p:xfrm>
          <a:off x="507030" y="1577515"/>
          <a:ext cx="689118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15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4747089-0322-4B03-B224-817DD4C8B7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7228512D-3055-4911-A4D1-4A084C9C420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933928"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a:extLst>
              <a:ext uri="{FF2B5EF4-FFF2-40B4-BE49-F238E27FC236}">
                <a16:creationId xmlns:a16="http://schemas.microsoft.com/office/drawing/2014/main" id="{3C98C7BF-70D9-4D19-BD2D-D808991FDF6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3853"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497CCB5-5FC2-473C-AFCC-2430CEF1DF7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0246"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ame 39">
            <a:extLst>
              <a:ext uri="{FF2B5EF4-FFF2-40B4-BE49-F238E27FC236}">
                <a16:creationId xmlns:a16="http://schemas.microsoft.com/office/drawing/2014/main" id="{599C8C75-BFDF-44E7-A028-EEB5EDD588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501609"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7A00C8C-6444-6549-3796-A03694DFCC3E}"/>
              </a:ext>
            </a:extLst>
          </p:cNvPr>
          <p:cNvSpPr>
            <a:spLocks noGrp="1"/>
          </p:cNvSpPr>
          <p:nvPr>
            <p:ph type="title"/>
          </p:nvPr>
        </p:nvSpPr>
        <p:spPr>
          <a:xfrm>
            <a:off x="1901163" y="1346486"/>
            <a:ext cx="8275649" cy="3583323"/>
          </a:xfrm>
          <a:noFill/>
        </p:spPr>
        <p:txBody>
          <a:bodyPr vert="horz" lIns="91440" tIns="45720" rIns="91440" bIns="45720" rtlCol="0" anchor="ctr">
            <a:normAutofit fontScale="90000"/>
          </a:bodyPr>
          <a:lstStyle/>
          <a:p>
            <a:pPr algn="l" rtl="0"/>
            <a:r>
              <a:rPr lang="en-US" sz="2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r>
            <a:br>
              <a:rPr lang="en-US" sz="2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br>
            <a:r>
              <a:rPr lang="en-US" sz="2200" b="1" dirty="0">
                <a:solidFill>
                  <a:srgbClr val="0070C0"/>
                </a:solidFill>
                <a:latin typeface="Arial" panose="020B0604020202020204" pitchFamily="34" charset="0"/>
                <a:ea typeface="Calibri" panose="020F0502020204030204" pitchFamily="34" charset="0"/>
                <a:cs typeface="Arial" panose="020B0604020202020204" pitchFamily="34" charset="0"/>
              </a:rPr>
              <a:t/>
            </a:r>
            <a:br>
              <a:rPr lang="en-US" sz="2200" b="1" dirty="0">
                <a:solidFill>
                  <a:srgbClr val="0070C0"/>
                </a:solidFill>
                <a:latin typeface="Arial" panose="020B0604020202020204" pitchFamily="34" charset="0"/>
                <a:ea typeface="Calibri" panose="020F0502020204030204" pitchFamily="34" charset="0"/>
                <a:cs typeface="Arial" panose="020B0604020202020204" pitchFamily="34" charset="0"/>
              </a:rPr>
            </a:br>
            <a:r>
              <a:rPr lang="en-US" sz="2200" dirty="0">
                <a:solidFill>
                  <a:srgbClr val="0070C0"/>
                </a:solidFill>
                <a:effectLst/>
                <a:latin typeface="+mn-lt"/>
                <a:ea typeface="Calibri" panose="020F0502020204030204" pitchFamily="34" charset="0"/>
                <a:cs typeface="Arial" panose="020B0604020202020204" pitchFamily="34" charset="0"/>
              </a:rPr>
              <a:t>A new course of "Academic Writing in English for International Doctoral Students at Stage A”</a:t>
            </a:r>
            <a:br>
              <a:rPr lang="en-US" sz="2200" dirty="0">
                <a:solidFill>
                  <a:srgbClr val="0070C0"/>
                </a:solidFill>
                <a:effectLst/>
                <a:latin typeface="+mn-lt"/>
                <a:ea typeface="Calibri" panose="020F0502020204030204" pitchFamily="34" charset="0"/>
                <a:cs typeface="Arial" panose="020B0604020202020204" pitchFamily="34" charset="0"/>
              </a:rPr>
            </a:br>
            <a:r>
              <a:rPr lang="he-IL" sz="2200" dirty="0">
                <a:solidFill>
                  <a:srgbClr val="0070C0"/>
                </a:solidFill>
                <a:effectLst/>
                <a:latin typeface="+mn-lt"/>
                <a:ea typeface="Calibri" panose="020F0502020204030204" pitchFamily="34" charset="0"/>
                <a:cs typeface="Arial" panose="020B0604020202020204" pitchFamily="34" charset="0"/>
              </a:rPr>
              <a:t/>
            </a:r>
            <a:br>
              <a:rPr lang="he-IL" sz="2200" dirty="0">
                <a:solidFill>
                  <a:srgbClr val="0070C0"/>
                </a:solidFill>
                <a:effectLst/>
                <a:latin typeface="+mn-lt"/>
                <a:ea typeface="Calibri" panose="020F0502020204030204" pitchFamily="34" charset="0"/>
                <a:cs typeface="Arial" panose="020B0604020202020204" pitchFamily="34" charset="0"/>
              </a:rPr>
            </a:br>
            <a:r>
              <a:rPr lang="en-US" sz="2200" dirty="0">
                <a:solidFill>
                  <a:srgbClr val="0070C0"/>
                </a:solidFill>
                <a:effectLst/>
                <a:latin typeface="+mn-lt"/>
                <a:ea typeface="Calibri" panose="020F0502020204030204" pitchFamily="34" charset="0"/>
                <a:cs typeface="Arial" panose="020B0604020202020204" pitchFamily="34" charset="0"/>
              </a:rPr>
              <a:t/>
            </a:r>
            <a:br>
              <a:rPr lang="en-US" sz="2200" dirty="0">
                <a:solidFill>
                  <a:srgbClr val="0070C0"/>
                </a:solidFill>
                <a:effectLst/>
                <a:latin typeface="+mn-lt"/>
                <a:ea typeface="Calibri" panose="020F0502020204030204" pitchFamily="34" charset="0"/>
                <a:cs typeface="Arial" panose="020B0604020202020204" pitchFamily="34" charset="0"/>
              </a:rPr>
            </a:br>
            <a:r>
              <a:rPr lang="en-US" sz="2200" dirty="0">
                <a:solidFill>
                  <a:srgbClr val="0070C0"/>
                </a:solidFill>
                <a:effectLst/>
                <a:latin typeface="+mn-lt"/>
                <a:ea typeface="Calibri" panose="020F0502020204030204" pitchFamily="34" charset="0"/>
                <a:cs typeface="Arial" panose="020B0604020202020204" pitchFamily="34" charset="0"/>
              </a:rPr>
              <a:t>Students’ satisfaction survey of the Doctoral Program</a:t>
            </a:r>
            <a:br>
              <a:rPr lang="en-US" sz="2200" dirty="0">
                <a:solidFill>
                  <a:srgbClr val="0070C0"/>
                </a:solidFill>
                <a:effectLst/>
                <a:latin typeface="+mn-lt"/>
                <a:ea typeface="Calibri" panose="020F0502020204030204" pitchFamily="34" charset="0"/>
                <a:cs typeface="Arial" panose="020B0604020202020204" pitchFamily="34" charset="0"/>
              </a:rPr>
            </a:br>
            <a:r>
              <a:rPr lang="en-US" sz="2200" dirty="0">
                <a:solidFill>
                  <a:srgbClr val="0070C0"/>
                </a:solidFill>
                <a:effectLst/>
                <a:latin typeface="+mn-lt"/>
                <a:ea typeface="Calibri" panose="020F0502020204030204" pitchFamily="34" charset="0"/>
                <a:cs typeface="Arial" panose="020B0604020202020204" pitchFamily="34" charset="0"/>
              </a:rPr>
              <a:t/>
            </a:r>
            <a:br>
              <a:rPr lang="en-US" sz="2200" dirty="0">
                <a:solidFill>
                  <a:srgbClr val="0070C0"/>
                </a:solidFill>
                <a:effectLst/>
                <a:latin typeface="+mn-lt"/>
                <a:ea typeface="Calibri" panose="020F0502020204030204" pitchFamily="34" charset="0"/>
                <a:cs typeface="Arial" panose="020B0604020202020204" pitchFamily="34" charset="0"/>
              </a:rPr>
            </a:br>
            <a:r>
              <a:rPr lang="en-US" sz="2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r>
            <a:br>
              <a:rPr lang="en-US" sz="2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br>
            <a:r>
              <a:rPr lang="en-US" sz="2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r>
            <a:br>
              <a:rPr lang="en-US" sz="22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br>
            <a:r>
              <a:rPr lang="en-US" sz="1800" b="1" dirty="0">
                <a:effectLst/>
                <a:latin typeface="Arial" panose="020B0604020202020204" pitchFamily="34" charset="0"/>
                <a:ea typeface="Calibri" panose="020F0502020204030204" pitchFamily="34" charset="0"/>
                <a:cs typeface="Arial" panose="020B0604020202020204" pitchFamily="34" charset="0"/>
              </a:rPr>
              <a:t/>
            </a:r>
            <a:br>
              <a:rPr lang="en-US" sz="1800" b="1" dirty="0">
                <a:effectLst/>
                <a:latin typeface="Arial" panose="020B0604020202020204" pitchFamily="34" charset="0"/>
                <a:ea typeface="Calibri" panose="020F0502020204030204" pitchFamily="34" charset="0"/>
                <a:cs typeface="Arial" panose="020B0604020202020204" pitchFamily="34" charset="0"/>
              </a:rPr>
            </a:br>
            <a:r>
              <a:rPr lang="en-US" sz="1800" b="1" dirty="0">
                <a:effectLst/>
                <a:latin typeface="Arial" panose="020B0604020202020204" pitchFamily="34" charset="0"/>
                <a:ea typeface="Calibri" panose="020F0502020204030204" pitchFamily="34" charset="0"/>
                <a:cs typeface="Arial" panose="020B0604020202020204" pitchFamily="34" charset="0"/>
              </a:rPr>
              <a:t/>
            </a:r>
            <a:br>
              <a:rPr lang="en-US" sz="1800" b="1" dirty="0">
                <a:effectLst/>
                <a:latin typeface="Arial" panose="020B0604020202020204" pitchFamily="34" charset="0"/>
                <a:ea typeface="Calibri" panose="020F0502020204030204" pitchFamily="34" charset="0"/>
                <a:cs typeface="Arial" panose="020B0604020202020204" pitchFamily="34" charset="0"/>
              </a:rPr>
            </a:br>
            <a:r>
              <a:rPr lang="en-US" sz="1800" b="1" dirty="0">
                <a:effectLst/>
                <a:latin typeface="Arial" panose="020B0604020202020204" pitchFamily="34" charset="0"/>
                <a:ea typeface="Calibri" panose="020F0502020204030204" pitchFamily="34" charset="0"/>
                <a:cs typeface="Arial" panose="020B0604020202020204" pitchFamily="34" charset="0"/>
              </a:rPr>
              <a:t/>
            </a:r>
            <a:br>
              <a:rPr lang="en-US" sz="1800" b="1" dirty="0">
                <a:effectLst/>
                <a:latin typeface="Arial" panose="020B0604020202020204" pitchFamily="34" charset="0"/>
                <a:ea typeface="Calibri" panose="020F0502020204030204" pitchFamily="34" charset="0"/>
                <a:cs typeface="Arial" panose="020B0604020202020204" pitchFamily="34" charset="0"/>
              </a:rPr>
            </a:br>
            <a:r>
              <a:rPr lang="en-US" sz="1800" b="1" dirty="0">
                <a:effectLst/>
                <a:latin typeface="Arial" panose="020B0604020202020204" pitchFamily="34" charset="0"/>
                <a:ea typeface="Calibri" panose="020F0502020204030204" pitchFamily="34" charset="0"/>
                <a:cs typeface="Arial" panose="020B0604020202020204" pitchFamily="34" charset="0"/>
              </a:rPr>
              <a:t/>
            </a:r>
            <a:br>
              <a:rPr lang="en-US" sz="1800" b="1" dirty="0">
                <a:effectLst/>
                <a:latin typeface="Arial" panose="020B0604020202020204" pitchFamily="34" charset="0"/>
                <a:ea typeface="Calibri" panose="020F0502020204030204" pitchFamily="34" charset="0"/>
                <a:cs typeface="Arial" panose="020B0604020202020204" pitchFamily="34" charset="0"/>
              </a:rPr>
            </a:br>
            <a:r>
              <a:rPr lang="en-US" sz="1800" b="1" dirty="0">
                <a:effectLst/>
                <a:latin typeface="Arial" panose="020B0604020202020204" pitchFamily="34" charset="0"/>
                <a:ea typeface="Calibri" panose="020F0502020204030204" pitchFamily="34" charset="0"/>
                <a:cs typeface="Arial" panose="020B0604020202020204" pitchFamily="34" charset="0"/>
              </a:rPr>
              <a:t/>
            </a:r>
            <a:br>
              <a:rPr lang="en-US" sz="1800" b="1" dirty="0">
                <a:effectLst/>
                <a:latin typeface="Arial" panose="020B0604020202020204" pitchFamily="34" charset="0"/>
                <a:ea typeface="Calibri" panose="020F0502020204030204" pitchFamily="34" charset="0"/>
                <a:cs typeface="Arial" panose="020B0604020202020204" pitchFamily="34" charset="0"/>
              </a:rPr>
            </a:br>
            <a:r>
              <a:rPr lang="en-US" sz="1800" b="1" dirty="0">
                <a:effectLst/>
                <a:latin typeface="Arial" panose="020B0604020202020204" pitchFamily="34" charset="0"/>
                <a:ea typeface="Calibri" panose="020F0502020204030204" pitchFamily="34" charset="0"/>
                <a:cs typeface="Arial" panose="020B0604020202020204" pitchFamily="34" charset="0"/>
              </a:rPr>
              <a:t/>
            </a:r>
            <a:br>
              <a:rPr lang="en-US" sz="1800" b="1" dirty="0">
                <a:effectLst/>
                <a:latin typeface="Arial" panose="020B0604020202020204" pitchFamily="34" charset="0"/>
                <a:ea typeface="Calibri" panose="020F0502020204030204" pitchFamily="34" charset="0"/>
                <a:cs typeface="Arial" panose="020B0604020202020204" pitchFamily="34" charset="0"/>
              </a:rPr>
            </a:br>
            <a:endParaRPr lang="en-US" sz="1800" b="1" kern="1200" dirty="0">
              <a:solidFill>
                <a:srgbClr val="080808"/>
              </a:solidFill>
              <a:latin typeface="Arial" panose="020B0604020202020204" pitchFamily="34" charset="0"/>
              <a:cs typeface="Arial" panose="020B0604020202020204" pitchFamily="34" charset="0"/>
            </a:endParaRPr>
          </a:p>
        </p:txBody>
      </p:sp>
      <p:sp>
        <p:nvSpPr>
          <p:cNvPr id="42" name="Freeform: Shape 41">
            <a:extLst>
              <a:ext uri="{FF2B5EF4-FFF2-40B4-BE49-F238E27FC236}">
                <a16:creationId xmlns:a16="http://schemas.microsoft.com/office/drawing/2014/main" id="{FFD685C2-1A84-41DE-BFA0-0A068F83D2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914977"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CCF827F-2655-E40E-263F-1134F88D57AC}"/>
              </a:ext>
            </a:extLst>
          </p:cNvPr>
          <p:cNvPicPr>
            <a:picLocks noChangeAspect="1"/>
          </p:cNvPicPr>
          <p:nvPr/>
        </p:nvPicPr>
        <p:blipFill>
          <a:blip r:embed="rId2"/>
          <a:stretch>
            <a:fillRect/>
          </a:stretch>
        </p:blipFill>
        <p:spPr>
          <a:xfrm>
            <a:off x="76767" y="5032121"/>
            <a:ext cx="4978053" cy="1804545"/>
          </a:xfrm>
          <a:prstGeom prst="rect">
            <a:avLst/>
          </a:prstGeom>
        </p:spPr>
      </p:pic>
      <p:sp>
        <p:nvSpPr>
          <p:cNvPr id="4" name="TextBox 3">
            <a:extLst>
              <a:ext uri="{FF2B5EF4-FFF2-40B4-BE49-F238E27FC236}">
                <a16:creationId xmlns:a16="http://schemas.microsoft.com/office/drawing/2014/main" id="{2780B991-5ABE-C99D-CFA1-C96908E5811A}"/>
              </a:ext>
            </a:extLst>
          </p:cNvPr>
          <p:cNvSpPr txBox="1"/>
          <p:nvPr/>
        </p:nvSpPr>
        <p:spPr>
          <a:xfrm>
            <a:off x="1872120" y="629910"/>
            <a:ext cx="4131527" cy="584775"/>
          </a:xfrm>
          <a:prstGeom prst="rect">
            <a:avLst/>
          </a:prstGeom>
          <a:noFill/>
        </p:spPr>
        <p:txBody>
          <a:bodyPr wrap="square" rtlCol="0">
            <a:spAutoFit/>
          </a:bodyPr>
          <a:lstStyle/>
          <a:p>
            <a:r>
              <a:rPr lang="en-US" sz="3200" b="1" dirty="0"/>
              <a:t>Achievements</a:t>
            </a:r>
            <a:r>
              <a:rPr lang="en-US" sz="2500" b="1" dirty="0"/>
              <a:t> </a:t>
            </a:r>
            <a:r>
              <a:rPr lang="en-US" sz="3200" b="1" dirty="0"/>
              <a:t>So Far….</a:t>
            </a:r>
            <a:endParaRPr lang="en-IL" sz="3200" b="1" dirty="0"/>
          </a:p>
        </p:txBody>
      </p:sp>
    </p:spTree>
    <p:extLst>
      <p:ext uri="{BB962C8B-B14F-4D97-AF65-F5344CB8AC3E}">
        <p14:creationId xmlns:p14="http://schemas.microsoft.com/office/powerpoint/2010/main" val="2651182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42285737-90EE-47DC-AC80-8AE156B119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2" name="Group 31">
            <a:extLst>
              <a:ext uri="{FF2B5EF4-FFF2-40B4-BE49-F238E27FC236}">
                <a16:creationId xmlns:a16="http://schemas.microsoft.com/office/drawing/2014/main" id="{B57BDC17-F1B3-455F-BBF1-680AA1F25C0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3" name="Freeform 6">
              <a:extLst>
                <a:ext uri="{FF2B5EF4-FFF2-40B4-BE49-F238E27FC236}">
                  <a16:creationId xmlns:a16="http://schemas.microsoft.com/office/drawing/2014/main" id="{64E2FA9A-FEF7-4501-B0EB-5E45EDD2177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4" name="Freeform 7">
              <a:extLst>
                <a:ext uri="{FF2B5EF4-FFF2-40B4-BE49-F238E27FC236}">
                  <a16:creationId xmlns:a16="http://schemas.microsoft.com/office/drawing/2014/main" id="{BC38192B-B4CB-47D4-A3B1-10010247F15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35" name="Freeform 8">
              <a:extLst>
                <a:ext uri="{FF2B5EF4-FFF2-40B4-BE49-F238E27FC236}">
                  <a16:creationId xmlns:a16="http://schemas.microsoft.com/office/drawing/2014/main" id="{96330E33-E171-4B0F-82B5-AF7230399B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36" name="Freeform 9">
              <a:extLst>
                <a:ext uri="{FF2B5EF4-FFF2-40B4-BE49-F238E27FC236}">
                  <a16:creationId xmlns:a16="http://schemas.microsoft.com/office/drawing/2014/main" id="{332B1723-69BF-42D7-B757-0FA059E1525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7" name="Freeform 10">
              <a:extLst>
                <a:ext uri="{FF2B5EF4-FFF2-40B4-BE49-F238E27FC236}">
                  <a16:creationId xmlns:a16="http://schemas.microsoft.com/office/drawing/2014/main" id="{F115D62D-1E96-48D1-A78D-D370A0BFB9B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8" name="Freeform 11">
              <a:extLst>
                <a:ext uri="{FF2B5EF4-FFF2-40B4-BE49-F238E27FC236}">
                  <a16:creationId xmlns:a16="http://schemas.microsoft.com/office/drawing/2014/main" id="{91C2876A-169D-4822-A766-C00578C88B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כותרת 1"/>
          <p:cNvSpPr>
            <a:spLocks noGrp="1"/>
          </p:cNvSpPr>
          <p:nvPr>
            <p:ph type="title"/>
          </p:nvPr>
        </p:nvSpPr>
        <p:spPr>
          <a:xfrm>
            <a:off x="535020" y="685800"/>
            <a:ext cx="2780271" cy="5105400"/>
          </a:xfrm>
        </p:spPr>
        <p:txBody>
          <a:bodyPr>
            <a:normAutofit fontScale="90000"/>
          </a:bodyPr>
          <a:lstStyle/>
          <a:p>
            <a:pPr algn="l"/>
            <a:r>
              <a:rPr lang="en-US" sz="4000" b="1" dirty="0">
                <a:solidFill>
                  <a:schemeClr val="bg1"/>
                </a:solidFill>
                <a:latin typeface="Agency FB" panose="020B0503020202020204" pitchFamily="34" charset="0"/>
              </a:rPr>
              <a:t>The Authority for Research Students Services and Regulations</a:t>
            </a:r>
            <a:r>
              <a:rPr lang="en-US" sz="4000" dirty="0">
                <a:solidFill>
                  <a:srgbClr val="FFFFFF"/>
                </a:solidFill>
              </a:rPr>
              <a:t/>
            </a:r>
            <a:br>
              <a:rPr lang="en-US" sz="4000" dirty="0">
                <a:solidFill>
                  <a:srgbClr val="FFFFFF"/>
                </a:solidFill>
              </a:rPr>
            </a:br>
            <a:r>
              <a:rPr lang="en-US" sz="4000" dirty="0">
                <a:solidFill>
                  <a:srgbClr val="FFFFFF"/>
                </a:solidFill>
              </a:rPr>
              <a:t/>
            </a:r>
            <a:br>
              <a:rPr lang="en-US" sz="4000" dirty="0">
                <a:solidFill>
                  <a:srgbClr val="FFFFFF"/>
                </a:solidFill>
              </a:rPr>
            </a:br>
            <a:r>
              <a:rPr lang="en-US" sz="4000" dirty="0">
                <a:solidFill>
                  <a:srgbClr val="FFFFFF"/>
                </a:solidFill>
              </a:rPr>
              <a:t> </a:t>
            </a:r>
            <a:endParaRPr lang="he-IL" sz="4000" dirty="0">
              <a:solidFill>
                <a:srgbClr val="FFFFFF"/>
              </a:solidFill>
            </a:endParaRPr>
          </a:p>
        </p:txBody>
      </p:sp>
      <p:graphicFrame>
        <p:nvGraphicFramePr>
          <p:cNvPr id="6" name="מציין מיקום תוכן 3">
            <a:extLst>
              <a:ext uri="{FF2B5EF4-FFF2-40B4-BE49-F238E27FC236}">
                <a16:creationId xmlns:a16="http://schemas.microsoft.com/office/drawing/2014/main" id="{5834AC28-9D2C-4FC6-B2F3-85B012B2F064}"/>
              </a:ext>
            </a:extLst>
          </p:cNvPr>
          <p:cNvGraphicFramePr>
            <a:graphicFrameLocks noGrp="1"/>
          </p:cNvGraphicFramePr>
          <p:nvPr>
            <p:ph idx="1"/>
            <p:extLst>
              <p:ext uri="{D42A27DB-BD31-4B8C-83A1-F6EECF244321}">
                <p14:modId xmlns:p14="http://schemas.microsoft.com/office/powerpoint/2010/main" val="274603341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7314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Picture 26" descr="Background pattern&#10;&#10;Description automatically generated">
            <a:extLst>
              <a:ext uri="{FF2B5EF4-FFF2-40B4-BE49-F238E27FC236}">
                <a16:creationId xmlns:a16="http://schemas.microsoft.com/office/drawing/2014/main" id="{00EAE5BF-0C47-A88E-4A87-EBF278595898}"/>
              </a:ext>
            </a:extLst>
          </p:cNvPr>
          <p:cNvPicPr>
            <a:picLocks noChangeAspect="1"/>
          </p:cNvPicPr>
          <p:nvPr/>
        </p:nvPicPr>
        <p:blipFill rotWithShape="1">
          <a:blip r:embed="rId3">
            <a:duotone>
              <a:prstClr val="black"/>
              <a:schemeClr val="tx2">
                <a:tint val="45000"/>
                <a:satMod val="400000"/>
              </a:schemeClr>
            </a:duotone>
          </a:blip>
          <a:srcRect b="15730"/>
          <a:stretch/>
        </p:blipFill>
        <p:spPr>
          <a:xfrm>
            <a:off x="20" y="10"/>
            <a:ext cx="12191980" cy="6857990"/>
          </a:xfrm>
          <a:prstGeom prst="rect">
            <a:avLst/>
          </a:prstGeom>
        </p:spPr>
      </p:pic>
      <p:sp>
        <p:nvSpPr>
          <p:cNvPr id="36" name="Rectangle 35">
            <a:extLst>
              <a:ext uri="{FF2B5EF4-FFF2-40B4-BE49-F238E27FC236}">
                <a16:creationId xmlns:a16="http://schemas.microsoft.com/office/drawing/2014/main" id="{B4147794-66B7-4CDE-BC75-BBDC48B2F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כותרת 1"/>
          <p:cNvSpPr>
            <a:spLocks noGrp="1"/>
          </p:cNvSpPr>
          <p:nvPr>
            <p:ph type="title"/>
          </p:nvPr>
        </p:nvSpPr>
        <p:spPr>
          <a:xfrm>
            <a:off x="4050889" y="365758"/>
            <a:ext cx="6784259" cy="1828800"/>
          </a:xfrm>
        </p:spPr>
        <p:txBody>
          <a:bodyPr>
            <a:normAutofit/>
          </a:bodyPr>
          <a:lstStyle/>
          <a:p>
            <a:pPr algn="ctr"/>
            <a:r>
              <a:rPr lang="en-US" sz="4800" b="1" dirty="0">
                <a:solidFill>
                  <a:srgbClr val="446CEC"/>
                </a:solidFill>
              </a:rPr>
              <a:t>Dean of Students Office</a:t>
            </a:r>
            <a:endParaRPr lang="he-IL" sz="4800" b="1" dirty="0">
              <a:solidFill>
                <a:srgbClr val="446CEC"/>
              </a:solidFill>
            </a:endParaRPr>
          </a:p>
        </p:txBody>
      </p:sp>
      <p:sp>
        <p:nvSpPr>
          <p:cNvPr id="38" name="Rectangle 37">
            <a:extLst>
              <a:ext uri="{FF2B5EF4-FFF2-40B4-BE49-F238E27FC236}">
                <a16:creationId xmlns:a16="http://schemas.microsoft.com/office/drawing/2014/main" id="{41202E79-1236-4DF8-9921-F47A0B079C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מציין מיקום תוכן 3">
            <a:extLst>
              <a:ext uri="{FF2B5EF4-FFF2-40B4-BE49-F238E27FC236}">
                <a16:creationId xmlns:a16="http://schemas.microsoft.com/office/drawing/2014/main" id="{5834AC28-9D2C-4FC6-B2F3-85B012B2F064}"/>
              </a:ext>
            </a:extLst>
          </p:cNvPr>
          <p:cNvGraphicFramePr>
            <a:graphicFrameLocks noGrp="1"/>
          </p:cNvGraphicFramePr>
          <p:nvPr>
            <p:ph idx="1"/>
            <p:extLst>
              <p:ext uri="{D42A27DB-BD31-4B8C-83A1-F6EECF244321}">
                <p14:modId xmlns:p14="http://schemas.microsoft.com/office/powerpoint/2010/main" val="3369582102"/>
              </p:ext>
            </p:extLst>
          </p:nvPr>
        </p:nvGraphicFramePr>
        <p:xfrm>
          <a:off x="4050889" y="2324100"/>
          <a:ext cx="6784259" cy="3875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53468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fill">
            <a:extLst>
              <a:ext uri="{FF2B5EF4-FFF2-40B4-BE49-F238E27FC236}">
                <a16:creationId xmlns:a16="http://schemas.microsoft.com/office/drawing/2014/main" id="{8DF67618-B87B-4195-8E24-3B126F79F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2">
            <a:extLst>
              <a:ext uri="{FF2B5EF4-FFF2-40B4-BE49-F238E27FC236}">
                <a16:creationId xmlns:a16="http://schemas.microsoft.com/office/drawing/2014/main" id="{64960379-9FF9-400A-A8A8-F5AB633FD3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2C491629-AE25-486B-9B22-2CE4EE8F7E4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40" name="Color">
              <a:extLst>
                <a:ext uri="{FF2B5EF4-FFF2-40B4-BE49-F238E27FC236}">
                  <a16:creationId xmlns:a16="http://schemas.microsoft.com/office/drawing/2014/main" id="{590EB173-7DC2-4BE8-BC08-19BC09DBD9C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lor">
              <a:extLst>
                <a:ext uri="{FF2B5EF4-FFF2-40B4-BE49-F238E27FC236}">
                  <a16:creationId xmlns:a16="http://schemas.microsoft.com/office/drawing/2014/main" id="{0731E2C9-2CF0-48B4-9CEA-35B2199AF4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42" name="Freeform: Shape 18">
              <a:extLst>
                <a:ext uri="{FF2B5EF4-FFF2-40B4-BE49-F238E27FC236}">
                  <a16:creationId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19">
              <a:extLst>
                <a:ext uri="{FF2B5EF4-FFF2-40B4-BE49-F238E27FC236}">
                  <a16:creationId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20">
              <a:extLst>
                <a:ext uri="{FF2B5EF4-FFF2-40B4-BE49-F238E27FC236}">
                  <a16:creationId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21">
              <a:extLst>
                <a:ext uri="{FF2B5EF4-FFF2-40B4-BE49-F238E27FC236}">
                  <a16:creationId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6" name="Freeform: Shape 22">
              <a:extLst>
                <a:ext uri="{FF2B5EF4-FFF2-40B4-BE49-F238E27FC236}">
                  <a16:creationId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7" name="Freeform: Shape 23">
              <a:extLst>
                <a:ext uri="{FF2B5EF4-FFF2-40B4-BE49-F238E27FC236}">
                  <a16:creationId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8" name="Freeform: Shape 24">
              <a:extLst>
                <a:ext uri="{FF2B5EF4-FFF2-40B4-BE49-F238E27FC236}">
                  <a16:creationId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27" name="מציין מיקום תוכן 3">
            <a:extLst>
              <a:ext uri="{FF2B5EF4-FFF2-40B4-BE49-F238E27FC236}">
                <a16:creationId xmlns:a16="http://schemas.microsoft.com/office/drawing/2014/main" id="{4D375005-4DEB-4312-8A1D-138F64189FA9}"/>
              </a:ext>
            </a:extLst>
          </p:cNvPr>
          <p:cNvGraphicFramePr>
            <a:graphicFrameLocks noGrp="1"/>
          </p:cNvGraphicFramePr>
          <p:nvPr>
            <p:ph idx="1"/>
            <p:extLst>
              <p:ext uri="{D42A27DB-BD31-4B8C-83A1-F6EECF244321}">
                <p14:modId xmlns:p14="http://schemas.microsoft.com/office/powerpoint/2010/main" val="3451687658"/>
              </p:ext>
            </p:extLst>
          </p:nvPr>
        </p:nvGraphicFramePr>
        <p:xfrm>
          <a:off x="1428750" y="228600"/>
          <a:ext cx="9925050" cy="5952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574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8DF67618-B87B-4195-8E24-3B126F79FF5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2">
            <a:extLst>
              <a:ext uri="{FF2B5EF4-FFF2-40B4-BE49-F238E27FC236}">
                <a16:creationId xmlns:a16="http://schemas.microsoft.com/office/drawing/2014/main" id="{64960379-9FF9-400A-A8A8-F5AB633FD3B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2C491629-AE25-486B-9B22-2CE4EE8F7E4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5" name="Color">
              <a:extLst>
                <a:ext uri="{FF2B5EF4-FFF2-40B4-BE49-F238E27FC236}">
                  <a16:creationId xmlns:a16="http://schemas.microsoft.com/office/drawing/2014/main" id="{590EB173-7DC2-4BE8-BC08-19BC09DBD9C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0731E2C9-2CF0-48B4-9CEA-35B2199AF40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כותרת 1"/>
          <p:cNvSpPr>
            <a:spLocks noGrp="1"/>
          </p:cNvSpPr>
          <p:nvPr>
            <p:ph type="title"/>
          </p:nvPr>
        </p:nvSpPr>
        <p:spPr>
          <a:xfrm>
            <a:off x="640661" y="186612"/>
            <a:ext cx="11023702" cy="6627666"/>
          </a:xfrm>
        </p:spPr>
        <p:txBody>
          <a:bodyPr anchor="ctr">
            <a:normAutofit/>
          </a:bodyPr>
          <a:lstStyle/>
          <a:p>
            <a:pPr algn="l"/>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endParaRPr lang="he-IL" sz="4800" b="1" dirty="0">
              <a:effectLst>
                <a:outerShdw blurRad="38100" dist="38100" dir="2700000" algn="tl">
                  <a:srgbClr val="000000">
                    <a:alpha val="43137"/>
                  </a:srgbClr>
                </a:outerShdw>
              </a:effectLst>
            </a:endParaRPr>
          </a:p>
        </p:txBody>
      </p:sp>
      <p:grpSp>
        <p:nvGrpSpPr>
          <p:cNvPr id="28" name="קבוצה 27">
            <a:extLst>
              <a:ext uri="{FF2B5EF4-FFF2-40B4-BE49-F238E27FC236}">
                <a16:creationId xmlns:a16="http://schemas.microsoft.com/office/drawing/2014/main" id="{CE722969-927D-409D-B66E-CEDA17403C4E}"/>
              </a:ext>
            </a:extLst>
          </p:cNvPr>
          <p:cNvGrpSpPr/>
          <p:nvPr/>
        </p:nvGrpSpPr>
        <p:grpSpPr>
          <a:xfrm>
            <a:off x="1208809" y="651690"/>
            <a:ext cx="9774382" cy="1790100"/>
            <a:chOff x="0" y="29343"/>
            <a:chExt cx="9774382" cy="1790100"/>
          </a:xfrm>
        </p:grpSpPr>
        <p:sp>
          <p:nvSpPr>
            <p:cNvPr id="35" name="מלבן: פינות מעוגלות 34">
              <a:extLst>
                <a:ext uri="{FF2B5EF4-FFF2-40B4-BE49-F238E27FC236}">
                  <a16:creationId xmlns:a16="http://schemas.microsoft.com/office/drawing/2014/main" id="{7AA9EC96-B3E9-405F-9FDF-8B0E2884F9DE}"/>
                </a:ext>
              </a:extLst>
            </p:cNvPr>
            <p:cNvSpPr/>
            <p:nvPr/>
          </p:nvSpPr>
          <p:spPr>
            <a:xfrm>
              <a:off x="0" y="29343"/>
              <a:ext cx="9774382" cy="179010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6" name="מלבן: פינות מעוגלות 4">
              <a:extLst>
                <a:ext uri="{FF2B5EF4-FFF2-40B4-BE49-F238E27FC236}">
                  <a16:creationId xmlns:a16="http://schemas.microsoft.com/office/drawing/2014/main" id="{0C07B89C-7185-4EC3-BEEF-9C0001953976}"/>
                </a:ext>
              </a:extLst>
            </p:cNvPr>
            <p:cNvSpPr txBox="1"/>
            <p:nvPr/>
          </p:nvSpPr>
          <p:spPr>
            <a:xfrm>
              <a:off x="87385" y="116728"/>
              <a:ext cx="9599612" cy="1615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Currently: 73 PhD international students at Humanities and Social Sciences</a:t>
              </a:r>
            </a:p>
          </p:txBody>
        </p:sp>
      </p:grpSp>
      <p:grpSp>
        <p:nvGrpSpPr>
          <p:cNvPr id="29" name="קבוצה 28">
            <a:extLst>
              <a:ext uri="{FF2B5EF4-FFF2-40B4-BE49-F238E27FC236}">
                <a16:creationId xmlns:a16="http://schemas.microsoft.com/office/drawing/2014/main" id="{94312F5A-4CFC-4233-BE43-691C56B62FD5}"/>
              </a:ext>
            </a:extLst>
          </p:cNvPr>
          <p:cNvGrpSpPr/>
          <p:nvPr/>
        </p:nvGrpSpPr>
        <p:grpSpPr>
          <a:xfrm>
            <a:off x="1208809" y="2533950"/>
            <a:ext cx="9774382" cy="1790100"/>
            <a:chOff x="0" y="1911603"/>
            <a:chExt cx="9774382" cy="1790100"/>
          </a:xfrm>
        </p:grpSpPr>
        <p:sp>
          <p:nvSpPr>
            <p:cNvPr id="33" name="מלבן: פינות מעוגלות 32">
              <a:extLst>
                <a:ext uri="{FF2B5EF4-FFF2-40B4-BE49-F238E27FC236}">
                  <a16:creationId xmlns:a16="http://schemas.microsoft.com/office/drawing/2014/main" id="{FDA756FA-E257-4A16-930C-FDE8F13DBCB7}"/>
                </a:ext>
              </a:extLst>
            </p:cNvPr>
            <p:cNvSpPr/>
            <p:nvPr/>
          </p:nvSpPr>
          <p:spPr>
            <a:xfrm>
              <a:off x="0" y="1911603"/>
              <a:ext cx="9774382" cy="1790100"/>
            </a:xfrm>
            <a:prstGeom prst="roundRect">
              <a:avLst/>
            </a:prstGeom>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34" name="מלבן: פינות מעוגלות 6">
              <a:extLst>
                <a:ext uri="{FF2B5EF4-FFF2-40B4-BE49-F238E27FC236}">
                  <a16:creationId xmlns:a16="http://schemas.microsoft.com/office/drawing/2014/main" id="{2595A40A-74CC-4ECC-BD5E-121803E246C3}"/>
                </a:ext>
              </a:extLst>
            </p:cNvPr>
            <p:cNvSpPr txBox="1"/>
            <p:nvPr/>
          </p:nvSpPr>
          <p:spPr>
            <a:xfrm>
              <a:off x="87385" y="1998988"/>
              <a:ext cx="9599612" cy="1615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57 students at Humanities, 14 at Social Sciences and 2 at the rest of the non-experimental faculties (Law, Social Work, Business Management and Education)</a:t>
              </a:r>
            </a:p>
          </p:txBody>
        </p:sp>
      </p:grpSp>
      <p:grpSp>
        <p:nvGrpSpPr>
          <p:cNvPr id="30" name="קבוצה 29">
            <a:extLst>
              <a:ext uri="{FF2B5EF4-FFF2-40B4-BE49-F238E27FC236}">
                <a16:creationId xmlns:a16="http://schemas.microsoft.com/office/drawing/2014/main" id="{B8DF1954-99AF-4BF5-A4E0-BB078B31FC93}"/>
              </a:ext>
            </a:extLst>
          </p:cNvPr>
          <p:cNvGrpSpPr/>
          <p:nvPr/>
        </p:nvGrpSpPr>
        <p:grpSpPr>
          <a:xfrm>
            <a:off x="1208809" y="4416210"/>
            <a:ext cx="9774382" cy="1790100"/>
            <a:chOff x="0" y="3793863"/>
            <a:chExt cx="9774382" cy="1790100"/>
          </a:xfrm>
        </p:grpSpPr>
        <p:sp>
          <p:nvSpPr>
            <p:cNvPr id="31" name="מלבן: פינות מעוגלות 30">
              <a:extLst>
                <a:ext uri="{FF2B5EF4-FFF2-40B4-BE49-F238E27FC236}">
                  <a16:creationId xmlns:a16="http://schemas.microsoft.com/office/drawing/2014/main" id="{C37F5E37-802D-47C0-B19D-D4838168DA2A}"/>
                </a:ext>
              </a:extLst>
            </p:cNvPr>
            <p:cNvSpPr/>
            <p:nvPr/>
          </p:nvSpPr>
          <p:spPr>
            <a:xfrm>
              <a:off x="0" y="3793863"/>
              <a:ext cx="9774382" cy="1790100"/>
            </a:xfrm>
            <a:prstGeom prst="roundRect">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32" name="מלבן: פינות מעוגלות 8">
              <a:extLst>
                <a:ext uri="{FF2B5EF4-FFF2-40B4-BE49-F238E27FC236}">
                  <a16:creationId xmlns:a16="http://schemas.microsoft.com/office/drawing/2014/main" id="{B5EA83A2-4F3E-401F-9AA2-805442D86859}"/>
                </a:ext>
              </a:extLst>
            </p:cNvPr>
            <p:cNvSpPr txBox="1"/>
            <p:nvPr/>
          </p:nvSpPr>
          <p:spPr>
            <a:xfrm>
              <a:off x="87385" y="3881248"/>
              <a:ext cx="9599612" cy="16153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Our international students comes from all over the world – Europe, Asia, USA, Canada, Australia and more</a:t>
              </a:r>
            </a:p>
          </p:txBody>
        </p:sp>
      </p:grpSp>
    </p:spTree>
    <p:extLst>
      <p:ext uri="{BB962C8B-B14F-4D97-AF65-F5344CB8AC3E}">
        <p14:creationId xmlns:p14="http://schemas.microsoft.com/office/powerpoint/2010/main" val="959428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1">
            <a:extLst>
              <a:ext uri="{FF2B5EF4-FFF2-40B4-BE49-F238E27FC236}">
                <a16:creationId xmlns:a16="http://schemas.microsoft.com/office/drawing/2014/main" id="{DE7FFD28-545C-4C88-A2E7-152FB234C9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100" y="4506912"/>
            <a:ext cx="11099800" cy="1803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מציין מיקום תוכן 3">
            <a:extLst>
              <a:ext uri="{FF2B5EF4-FFF2-40B4-BE49-F238E27FC236}">
                <a16:creationId xmlns:a16="http://schemas.microsoft.com/office/drawing/2014/main" id="{4D375005-4DEB-4312-8A1D-138F64189FA9}"/>
              </a:ext>
            </a:extLst>
          </p:cNvPr>
          <p:cNvGraphicFramePr>
            <a:graphicFrameLocks noGrp="1"/>
          </p:cNvGraphicFramePr>
          <p:nvPr>
            <p:ph idx="1"/>
            <p:extLst>
              <p:ext uri="{D42A27DB-BD31-4B8C-83A1-F6EECF244321}">
                <p14:modId xmlns:p14="http://schemas.microsoft.com/office/powerpoint/2010/main" val="3301723597"/>
              </p:ext>
            </p:extLst>
          </p:nvPr>
        </p:nvGraphicFramePr>
        <p:xfrm>
          <a:off x="838200" y="471488"/>
          <a:ext cx="10515600" cy="3796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7212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94360" y="339117"/>
            <a:ext cx="11003280" cy="633691"/>
          </a:xfrm>
        </p:spPr>
        <p:txBody>
          <a:bodyPr anchor="ctr">
            <a:normAutofit/>
          </a:bodyPr>
          <a:lstStyle/>
          <a:p>
            <a:pPr algn="ctr"/>
            <a:r>
              <a:rPr lang="en-US" sz="2500" b="1" dirty="0"/>
              <a:t>PhD Schedule in the Faculties of Humanities and Social Sciences</a:t>
            </a:r>
            <a:endParaRPr lang="he-IL" sz="2500" b="1" dirty="0"/>
          </a:p>
        </p:txBody>
      </p:sp>
      <p:graphicFrame>
        <p:nvGraphicFramePr>
          <p:cNvPr id="6" name="מציין מיקום תוכן 5"/>
          <p:cNvGraphicFramePr>
            <a:graphicFrameLocks noGrp="1"/>
          </p:cNvGraphicFramePr>
          <p:nvPr>
            <p:ph idx="1"/>
            <p:extLst/>
          </p:nvPr>
        </p:nvGraphicFramePr>
        <p:xfrm>
          <a:off x="421927" y="972809"/>
          <a:ext cx="11412570" cy="5437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4420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2295241001"/>
              </p:ext>
            </p:extLst>
          </p:nvPr>
        </p:nvGraphicFramePr>
        <p:xfrm>
          <a:off x="670705" y="638106"/>
          <a:ext cx="10905066" cy="5769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61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1850332853"/>
              </p:ext>
            </p:extLst>
          </p:nvPr>
        </p:nvGraphicFramePr>
        <p:xfrm>
          <a:off x="794993" y="923254"/>
          <a:ext cx="9909453"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485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מציין מיקום תוכן 5"/>
          <p:cNvGraphicFramePr>
            <a:graphicFrameLocks noGrp="1"/>
          </p:cNvGraphicFramePr>
          <p:nvPr>
            <p:ph idx="1"/>
            <p:extLst>
              <p:ext uri="{D42A27DB-BD31-4B8C-83A1-F6EECF244321}">
                <p14:modId xmlns:p14="http://schemas.microsoft.com/office/powerpoint/2010/main" val="2712489130"/>
              </p:ext>
            </p:extLst>
          </p:nvPr>
        </p:nvGraphicFramePr>
        <p:xfrm>
          <a:off x="838201" y="960449"/>
          <a:ext cx="8409166" cy="521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3910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מציין מיקום תוכן 5"/>
          <p:cNvGraphicFramePr>
            <a:graphicFrameLocks noGrp="1"/>
          </p:cNvGraphicFramePr>
          <p:nvPr>
            <p:ph idx="1"/>
            <p:extLst/>
          </p:nvPr>
        </p:nvGraphicFramePr>
        <p:xfrm>
          <a:off x="1944303" y="95350"/>
          <a:ext cx="9695247" cy="7251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8424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1B37D-3457-13D9-A945-8871F5A8BFD7}"/>
              </a:ext>
            </a:extLst>
          </p:cNvPr>
          <p:cNvSpPr>
            <a:spLocks noGrp="1"/>
          </p:cNvSpPr>
          <p:nvPr>
            <p:ph type="title"/>
          </p:nvPr>
        </p:nvSpPr>
        <p:spPr>
          <a:xfrm>
            <a:off x="5762694" y="467271"/>
            <a:ext cx="5977673" cy="2052522"/>
          </a:xfrm>
        </p:spPr>
        <p:txBody>
          <a:bodyPr anchor="b">
            <a:normAutofit/>
          </a:bodyPr>
          <a:lstStyle/>
          <a:p>
            <a:pPr algn="l"/>
            <a:r>
              <a:rPr lang="en-US" sz="5600" b="1" dirty="0"/>
              <a:t>Please note:</a:t>
            </a:r>
            <a:endParaRPr lang="en-IL" sz="5600" b="1" dirty="0"/>
          </a:p>
        </p:txBody>
      </p:sp>
      <p:pic>
        <p:nvPicPr>
          <p:cNvPr id="5" name="Picture 4">
            <a:extLst>
              <a:ext uri="{FF2B5EF4-FFF2-40B4-BE49-F238E27FC236}">
                <a16:creationId xmlns:a16="http://schemas.microsoft.com/office/drawing/2014/main" id="{6EF2EFB1-A6C8-8F50-E5C6-0D8DFD8066D8}"/>
              </a:ext>
            </a:extLst>
          </p:cNvPr>
          <p:cNvPicPr>
            <a:picLocks noChangeAspect="1"/>
          </p:cNvPicPr>
          <p:nvPr/>
        </p:nvPicPr>
        <p:blipFill rotWithShape="1">
          <a:blip r:embed="rId2"/>
          <a:srcRect l="16032" r="17422"/>
          <a:stretch/>
        </p:blipFill>
        <p:spPr>
          <a:xfrm>
            <a:off x="451632" y="936369"/>
            <a:ext cx="4890091" cy="4168556"/>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4" name="Rectangle 1">
            <a:extLst>
              <a:ext uri="{FF2B5EF4-FFF2-40B4-BE49-F238E27FC236}">
                <a16:creationId xmlns:a16="http://schemas.microsoft.com/office/drawing/2014/main" id="{463D33FE-2AD0-0470-55CD-E94CA57A04DE}"/>
              </a:ext>
            </a:extLst>
          </p:cNvPr>
          <p:cNvSpPr>
            <a:spLocks noGrp="1" noChangeArrowheads="1"/>
          </p:cNvSpPr>
          <p:nvPr>
            <p:ph idx="1"/>
          </p:nvPr>
        </p:nvSpPr>
        <p:spPr bwMode="auto">
          <a:xfrm>
            <a:off x="6488265" y="2572161"/>
            <a:ext cx="4708072" cy="333252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12696" rIns="0" bIns="-12696" numCol="1" anchor="t" anchorCtr="0" compatLnSpc="1">
            <a:prstTxWarp prst="textNoShape">
              <a:avLst/>
            </a:prstTxWarp>
            <a:normAutofit/>
          </a:bodyPr>
          <a:lstStyle/>
          <a:p>
            <a:pPr marR="0" lvl="0" algn="l" defTabSz="914400" rtl="0" eaLnBrk="0" fontAlgn="base" latinLnBrk="0" hangingPunct="0">
              <a:spcBef>
                <a:spcPct val="0"/>
              </a:spcBef>
              <a:spcAft>
                <a:spcPts val="600"/>
              </a:spcAft>
              <a:buClrTx/>
              <a:buSzTx/>
              <a:buFont typeface="Wingdings" panose="05000000000000000000" pitchFamily="2" charset="2"/>
              <a:buChar char="ü"/>
              <a:tabLst/>
            </a:pPr>
            <a:r>
              <a:rPr kumimoji="0" lang="en-IL" altLang="en-IL" sz="3000" b="1" i="0" u="none" strike="noStrike" cap="none" normalizeH="0" baseline="0" dirty="0">
                <a:ln>
                  <a:noFill/>
                </a:ln>
                <a:solidFill>
                  <a:schemeClr val="tx1">
                    <a:alpha val="80000"/>
                  </a:schemeClr>
                </a:solidFill>
                <a:effectLst/>
                <a:latin typeface="inherit"/>
              </a:rPr>
              <a:t>In cases of </a:t>
            </a:r>
            <a:r>
              <a:rPr kumimoji="0" lang="en-US" altLang="en-IL" sz="3000" b="1" i="0" u="none" strike="noStrike" cap="none" normalizeH="0" baseline="0" dirty="0">
                <a:ln>
                  <a:noFill/>
                </a:ln>
                <a:solidFill>
                  <a:schemeClr val="tx1">
                    <a:alpha val="80000"/>
                  </a:schemeClr>
                </a:solidFill>
                <a:effectLst/>
                <a:latin typeface="inherit"/>
              </a:rPr>
              <a:t>miscommunication </a:t>
            </a:r>
            <a:r>
              <a:rPr kumimoji="0" lang="en-IL" altLang="en-IL" sz="3000" b="1" i="0" u="none" strike="noStrike" cap="none" normalizeH="0" baseline="0" dirty="0">
                <a:ln>
                  <a:noFill/>
                </a:ln>
                <a:solidFill>
                  <a:schemeClr val="tx1">
                    <a:alpha val="80000"/>
                  </a:schemeClr>
                </a:solidFill>
                <a:effectLst/>
                <a:latin typeface="inherit"/>
              </a:rPr>
              <a:t>with the </a:t>
            </a:r>
            <a:r>
              <a:rPr kumimoji="0" lang="en-US" altLang="en-IL" sz="3000" b="1" i="0" u="none" strike="noStrike" cap="none" normalizeH="0" baseline="0" dirty="0">
                <a:ln>
                  <a:noFill/>
                </a:ln>
                <a:solidFill>
                  <a:schemeClr val="tx1">
                    <a:alpha val="80000"/>
                  </a:schemeClr>
                </a:solidFill>
                <a:effectLst/>
                <a:latin typeface="inherit"/>
              </a:rPr>
              <a:t>advisor</a:t>
            </a:r>
            <a:r>
              <a:rPr lang="en-US" altLang="en-IL" sz="3000" b="1" dirty="0">
                <a:solidFill>
                  <a:schemeClr val="tx1">
                    <a:alpha val="80000"/>
                  </a:schemeClr>
                </a:solidFill>
                <a:latin typeface="inherit"/>
              </a:rPr>
              <a:t>/s</a:t>
            </a:r>
            <a:r>
              <a:rPr kumimoji="0" lang="en-IL" altLang="en-IL" sz="3000" b="1" i="0" u="none" strike="noStrike" cap="none" normalizeH="0" baseline="0" dirty="0">
                <a:ln>
                  <a:noFill/>
                </a:ln>
                <a:solidFill>
                  <a:schemeClr val="tx1">
                    <a:alpha val="80000"/>
                  </a:schemeClr>
                </a:solidFill>
                <a:effectLst/>
                <a:latin typeface="inherit"/>
              </a:rPr>
              <a:t>, it is important that you contact us so that we know about it and offer </a:t>
            </a:r>
            <a:r>
              <a:rPr kumimoji="0" lang="en-US" altLang="en-IL" sz="3000" b="1" i="0" u="none" strike="noStrike" cap="none" normalizeH="0" baseline="0" dirty="0">
                <a:ln>
                  <a:noFill/>
                </a:ln>
                <a:solidFill>
                  <a:schemeClr val="tx1">
                    <a:alpha val="80000"/>
                  </a:schemeClr>
                </a:solidFill>
                <a:effectLst/>
                <a:latin typeface="inherit"/>
              </a:rPr>
              <a:t>help and potential solutions</a:t>
            </a:r>
            <a:r>
              <a:rPr kumimoji="0" lang="en-IL" altLang="en-IL" sz="3000" b="1" i="0" u="none" strike="noStrike" cap="none" normalizeH="0" baseline="0" dirty="0">
                <a:ln>
                  <a:noFill/>
                </a:ln>
                <a:solidFill>
                  <a:schemeClr val="tx1">
                    <a:alpha val="80000"/>
                  </a:schemeClr>
                </a:solidFill>
                <a:effectLst/>
              </a:rPr>
              <a:t> </a:t>
            </a:r>
            <a:endParaRPr kumimoji="0" lang="en-IL" altLang="en-IL" sz="3000" b="1" i="0" u="none" strike="noStrike" cap="none" normalizeH="0" baseline="0" dirty="0">
              <a:ln>
                <a:noFill/>
              </a:ln>
              <a:solidFill>
                <a:schemeClr val="tx1">
                  <a:alpha val="80000"/>
                </a:schemeClr>
              </a:solidFill>
              <a:effectLst/>
              <a:latin typeface="Arial" panose="020B0604020202020204" pitchFamily="34" charset="0"/>
            </a:endParaRPr>
          </a:p>
        </p:txBody>
      </p:sp>
    </p:spTree>
    <p:extLst>
      <p:ext uri="{BB962C8B-B14F-4D97-AF65-F5344CB8AC3E}">
        <p14:creationId xmlns:p14="http://schemas.microsoft.com/office/powerpoint/2010/main" val="202429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A866F0E-F54B-4BF5-8A88-7D97BD45FC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229EC50-E910-4AE2-9EEA-604A81EF61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941221 w 12192000"/>
              <a:gd name="connsiteY0" fmla="*/ 2015186 h 6858000"/>
              <a:gd name="connsiteX1" fmla="*/ 6907857 w 12192000"/>
              <a:gd name="connsiteY1" fmla="*/ 2033351 h 6858000"/>
              <a:gd name="connsiteX2" fmla="*/ 7093700 w 12192000"/>
              <a:gd name="connsiteY2" fmla="*/ 2101457 h 6858000"/>
              <a:gd name="connsiteX3" fmla="*/ 6803079 w 12192000"/>
              <a:gd name="connsiteY3" fmla="*/ 2065612 h 6858000"/>
              <a:gd name="connsiteX4" fmla="*/ 6798115 w 12192000"/>
              <a:gd name="connsiteY4" fmla="*/ 2088772 h 6858000"/>
              <a:gd name="connsiteX5" fmla="*/ 7128167 w 12192000"/>
              <a:gd name="connsiteY5" fmla="*/ 2176455 h 6858000"/>
              <a:gd name="connsiteX6" fmla="*/ 7098663 w 12192000"/>
              <a:gd name="connsiteY6" fmla="*/ 2189968 h 6858000"/>
              <a:gd name="connsiteX7" fmla="*/ 6923298 w 12192000"/>
              <a:gd name="connsiteY7" fmla="*/ 2156052 h 6858000"/>
              <a:gd name="connsiteX8" fmla="*/ 6888004 w 12192000"/>
              <a:gd name="connsiteY8" fmla="*/ 2164875 h 6858000"/>
              <a:gd name="connsiteX9" fmla="*/ 6905375 w 12192000"/>
              <a:gd name="connsiteY9" fmla="*/ 2205958 h 6858000"/>
              <a:gd name="connsiteX10" fmla="*/ 6981477 w 12192000"/>
              <a:gd name="connsiteY10" fmla="*/ 2221951 h 6858000"/>
              <a:gd name="connsiteX11" fmla="*/ 7100043 w 12192000"/>
              <a:gd name="connsiteY11" fmla="*/ 2318459 h 6858000"/>
              <a:gd name="connsiteX12" fmla="*/ 6920540 w 12192000"/>
              <a:gd name="connsiteY12" fmla="*/ 2306877 h 6858000"/>
              <a:gd name="connsiteX13" fmla="*/ 6888831 w 12192000"/>
              <a:gd name="connsiteY13" fmla="*/ 2330314 h 6858000"/>
              <a:gd name="connsiteX14" fmla="*/ 6876698 w 12192000"/>
              <a:gd name="connsiteY14" fmla="*/ 2360645 h 6858000"/>
              <a:gd name="connsiteX15" fmla="*/ 6807214 w 12192000"/>
              <a:gd name="connsiteY15" fmla="*/ 2385736 h 6858000"/>
              <a:gd name="connsiteX16" fmla="*/ 6916405 w 12192000"/>
              <a:gd name="connsiteY16" fmla="*/ 2413862 h 6858000"/>
              <a:gd name="connsiteX17" fmla="*/ 6799770 w 12192000"/>
              <a:gd name="connsiteY17" fmla="*/ 2413862 h 6858000"/>
              <a:gd name="connsiteX18" fmla="*/ 6665762 w 12192000"/>
              <a:gd name="connsiteY18" fmla="*/ 2394561 h 6858000"/>
              <a:gd name="connsiteX19" fmla="*/ 6522933 w 12192000"/>
              <a:gd name="connsiteY19" fmla="*/ 2400626 h 6858000"/>
              <a:gd name="connsiteX20" fmla="*/ 6237275 w 12192000"/>
              <a:gd name="connsiteY20" fmla="*/ 2365057 h 6858000"/>
              <a:gd name="connsiteX21" fmla="*/ 6101338 w 12192000"/>
              <a:gd name="connsiteY21" fmla="*/ 2367538 h 6858000"/>
              <a:gd name="connsiteX22" fmla="*/ 6857121 w 12192000"/>
              <a:gd name="connsiteY22" fmla="*/ 2606875 h 6858000"/>
              <a:gd name="connsiteX23" fmla="*/ 6818519 w 12192000"/>
              <a:gd name="connsiteY23" fmla="*/ 2659539 h 6858000"/>
              <a:gd name="connsiteX24" fmla="*/ 6976790 w 12192000"/>
              <a:gd name="connsiteY24" fmla="*/ 2716892 h 6858000"/>
              <a:gd name="connsiteX25" fmla="*/ 7015669 w 12192000"/>
              <a:gd name="connsiteY25" fmla="*/ 2773693 h 6858000"/>
              <a:gd name="connsiteX26" fmla="*/ 6966864 w 12192000"/>
              <a:gd name="connsiteY26" fmla="*/ 2768730 h 6858000"/>
              <a:gd name="connsiteX27" fmla="*/ 6924953 w 12192000"/>
              <a:gd name="connsiteY27" fmla="*/ 2779483 h 6858000"/>
              <a:gd name="connsiteX28" fmla="*/ 6942323 w 12192000"/>
              <a:gd name="connsiteY28" fmla="*/ 2851726 h 6858000"/>
              <a:gd name="connsiteX29" fmla="*/ 7165943 w 12192000"/>
              <a:gd name="connsiteY29" fmla="*/ 2944924 h 6858000"/>
              <a:gd name="connsiteX30" fmla="*/ 7186071 w 12192000"/>
              <a:gd name="connsiteY30" fmla="*/ 2975254 h 6858000"/>
              <a:gd name="connsiteX31" fmla="*/ 7159325 w 12192000"/>
              <a:gd name="connsiteY31" fmla="*/ 2996762 h 6858000"/>
              <a:gd name="connsiteX32" fmla="*/ 7087082 w 12192000"/>
              <a:gd name="connsiteY32" fmla="*/ 3007790 h 6858000"/>
              <a:gd name="connsiteX33" fmla="*/ 7188276 w 12192000"/>
              <a:gd name="connsiteY33" fmla="*/ 3111191 h 6858000"/>
              <a:gd name="connsiteX34" fmla="*/ 7225225 w 12192000"/>
              <a:gd name="connsiteY34" fmla="*/ 3139866 h 6858000"/>
              <a:gd name="connsiteX35" fmla="*/ 7288368 w 12192000"/>
              <a:gd name="connsiteY35" fmla="*/ 3184260 h 6858000"/>
              <a:gd name="connsiteX36" fmla="*/ 7289471 w 12192000"/>
              <a:gd name="connsiteY36" fmla="*/ 3197771 h 6858000"/>
              <a:gd name="connsiteX37" fmla="*/ 7203442 w 12192000"/>
              <a:gd name="connsiteY37" fmla="*/ 3245472 h 6858000"/>
              <a:gd name="connsiteX38" fmla="*/ 7048205 w 12192000"/>
              <a:gd name="connsiteY38" fmla="*/ 3232512 h 6858000"/>
              <a:gd name="connsiteX39" fmla="*/ 7277614 w 12192000"/>
              <a:gd name="connsiteY39" fmla="*/ 3303652 h 6858000"/>
              <a:gd name="connsiteX40" fmla="*/ 6535066 w 12192000"/>
              <a:gd name="connsiteY40" fmla="*/ 3134077 h 6858000"/>
              <a:gd name="connsiteX41" fmla="*/ 6582492 w 12192000"/>
              <a:gd name="connsiteY41" fmla="*/ 3178469 h 6858000"/>
              <a:gd name="connsiteX42" fmla="*/ 6842233 w 12192000"/>
              <a:gd name="connsiteY42" fmla="*/ 3295379 h 6858000"/>
              <a:gd name="connsiteX43" fmla="*/ 6915853 w 12192000"/>
              <a:gd name="connsiteY43" fmla="*/ 3368725 h 6858000"/>
              <a:gd name="connsiteX44" fmla="*/ 6993058 w 12192000"/>
              <a:gd name="connsiteY44" fmla="*/ 3409257 h 6858000"/>
              <a:gd name="connsiteX45" fmla="*/ 7101421 w 12192000"/>
              <a:gd name="connsiteY45" fmla="*/ 3408430 h 6858000"/>
              <a:gd name="connsiteX46" fmla="*/ 7178350 w 12192000"/>
              <a:gd name="connsiteY46" fmla="*/ 3470746 h 6858000"/>
              <a:gd name="connsiteX47" fmla="*/ 7098112 w 12192000"/>
              <a:gd name="connsiteY47" fmla="*/ 3483982 h 6858000"/>
              <a:gd name="connsiteX48" fmla="*/ 7004088 w 12192000"/>
              <a:gd name="connsiteY48" fmla="*/ 3473780 h 6858000"/>
              <a:gd name="connsiteX49" fmla="*/ 6801147 w 12192000"/>
              <a:gd name="connsiteY49" fmla="*/ 3477087 h 6858000"/>
              <a:gd name="connsiteX50" fmla="*/ 6684788 w 12192000"/>
              <a:gd name="connsiteY50" fmla="*/ 3489220 h 6858000"/>
              <a:gd name="connsiteX51" fmla="*/ 6417328 w 12192000"/>
              <a:gd name="connsiteY51" fmla="*/ 3468539 h 6858000"/>
              <a:gd name="connsiteX52" fmla="*/ 6433045 w 12192000"/>
              <a:gd name="connsiteY52" fmla="*/ 3521481 h 6858000"/>
              <a:gd name="connsiteX53" fmla="*/ 6423117 w 12192000"/>
              <a:gd name="connsiteY53" fmla="*/ 3567527 h 6858000"/>
              <a:gd name="connsiteX54" fmla="*/ 6419258 w 12192000"/>
              <a:gd name="connsiteY54" fmla="*/ 3667620 h 6858000"/>
              <a:gd name="connsiteX55" fmla="*/ 6421740 w 12192000"/>
              <a:gd name="connsiteY55" fmla="*/ 3683888 h 6858000"/>
              <a:gd name="connsiteX56" fmla="*/ 6361906 w 12192000"/>
              <a:gd name="connsiteY56" fmla="*/ 3694366 h 6858000"/>
              <a:gd name="connsiteX57" fmla="*/ 6718429 w 12192000"/>
              <a:gd name="connsiteY57" fmla="*/ 3902544 h 6858000"/>
              <a:gd name="connsiteX58" fmla="*/ 6480195 w 12192000"/>
              <a:gd name="connsiteY58" fmla="*/ 3849603 h 6858000"/>
              <a:gd name="connsiteX59" fmla="*/ 6447934 w 12192000"/>
              <a:gd name="connsiteY59" fmla="*/ 3937011 h 6858000"/>
              <a:gd name="connsiteX60" fmla="*/ 6559882 w 12192000"/>
              <a:gd name="connsiteY60" fmla="*/ 4014767 h 6858000"/>
              <a:gd name="connsiteX61" fmla="*/ 6601241 w 12192000"/>
              <a:gd name="connsiteY61" fmla="*/ 4168626 h 6858000"/>
              <a:gd name="connsiteX62" fmla="*/ 6581113 w 12192000"/>
              <a:gd name="connsiteY62" fmla="*/ 4309250 h 6858000"/>
              <a:gd name="connsiteX63" fmla="*/ 6533136 w 12192000"/>
              <a:gd name="connsiteY63" fmla="*/ 4353918 h 6858000"/>
              <a:gd name="connsiteX64" fmla="*/ 6463651 w 12192000"/>
              <a:gd name="connsiteY64" fmla="*/ 4434156 h 6858000"/>
              <a:gd name="connsiteX65" fmla="*/ 6420637 w 12192000"/>
              <a:gd name="connsiteY65" fmla="*/ 4483787 h 6858000"/>
              <a:gd name="connsiteX66" fmla="*/ 6271190 w 12192000"/>
              <a:gd name="connsiteY66" fmla="*/ 4464487 h 6858000"/>
              <a:gd name="connsiteX67" fmla="*/ 6470545 w 12192000"/>
              <a:gd name="connsiteY67" fmla="*/ 4590498 h 6858000"/>
              <a:gd name="connsiteX68" fmla="*/ 6308965 w 12192000"/>
              <a:gd name="connsiteY68" fmla="*/ 4574780 h 6858000"/>
              <a:gd name="connsiteX69" fmla="*/ 6256301 w 12192000"/>
              <a:gd name="connsiteY69" fmla="*/ 4583603 h 6858000"/>
              <a:gd name="connsiteX70" fmla="*/ 6286354 w 12192000"/>
              <a:gd name="connsiteY70" fmla="*/ 4624412 h 6858000"/>
              <a:gd name="connsiteX71" fmla="*/ 6404920 w 12192000"/>
              <a:gd name="connsiteY71" fmla="*/ 4693621 h 6858000"/>
              <a:gd name="connsiteX72" fmla="*/ 6649220 w 12192000"/>
              <a:gd name="connsiteY72" fmla="*/ 4881120 h 6858000"/>
              <a:gd name="connsiteX73" fmla="*/ 6412640 w 12192000"/>
              <a:gd name="connsiteY73" fmla="*/ 4795092 h 6858000"/>
              <a:gd name="connsiteX74" fmla="*/ 6661902 w 12192000"/>
              <a:gd name="connsiteY74" fmla="*/ 4987828 h 6858000"/>
              <a:gd name="connsiteX75" fmla="*/ 6717325 w 12192000"/>
              <a:gd name="connsiteY75" fmla="*/ 5051798 h 6858000"/>
              <a:gd name="connsiteX76" fmla="*/ 6829272 w 12192000"/>
              <a:gd name="connsiteY76" fmla="*/ 5210619 h 6858000"/>
              <a:gd name="connsiteX77" fmla="*/ 6823757 w 12192000"/>
              <a:gd name="connsiteY77" fmla="*/ 5228542 h 6858000"/>
              <a:gd name="connsiteX78" fmla="*/ 6694439 w 12192000"/>
              <a:gd name="connsiteY78" fmla="*/ 5202899 h 6858000"/>
              <a:gd name="connsiteX79" fmla="*/ 6862085 w 12192000"/>
              <a:gd name="connsiteY79" fmla="*/ 5336355 h 6858000"/>
              <a:gd name="connsiteX80" fmla="*/ 7035246 w 12192000"/>
              <a:gd name="connsiteY80" fmla="*/ 5438926 h 6858000"/>
              <a:gd name="connsiteX81" fmla="*/ 6912268 w 12192000"/>
              <a:gd name="connsiteY81" fmla="*/ 5423210 h 6858000"/>
              <a:gd name="connsiteX82" fmla="*/ 6743244 w 12192000"/>
              <a:gd name="connsiteY82" fmla="*/ 5364479 h 6858000"/>
              <a:gd name="connsiteX83" fmla="*/ 6684513 w 12192000"/>
              <a:gd name="connsiteY83" fmla="*/ 5386538 h 6858000"/>
              <a:gd name="connsiteX84" fmla="*/ 6844713 w 12192000"/>
              <a:gd name="connsiteY84" fmla="*/ 5483595 h 6858000"/>
              <a:gd name="connsiteX85" fmla="*/ 6936533 w 12192000"/>
              <a:gd name="connsiteY85" fmla="*/ 5528541 h 6858000"/>
              <a:gd name="connsiteX86" fmla="*/ 6973204 w 12192000"/>
              <a:gd name="connsiteY86" fmla="*/ 5563007 h 6858000"/>
              <a:gd name="connsiteX87" fmla="*/ 7077983 w 12192000"/>
              <a:gd name="connsiteY87" fmla="*/ 5685983 h 6858000"/>
              <a:gd name="connsiteX88" fmla="*/ 7385702 w 12192000"/>
              <a:gd name="connsiteY88" fmla="*/ 5820265 h 6858000"/>
              <a:gd name="connsiteX89" fmla="*/ 7673565 w 12192000"/>
              <a:gd name="connsiteY89" fmla="*/ 5987085 h 6858000"/>
              <a:gd name="connsiteX90" fmla="*/ 7898289 w 12192000"/>
              <a:gd name="connsiteY90" fmla="*/ 6091035 h 6858000"/>
              <a:gd name="connsiteX91" fmla="*/ 8466299 w 12192000"/>
              <a:gd name="connsiteY91" fmla="*/ 6224765 h 6858000"/>
              <a:gd name="connsiteX92" fmla="*/ 10620599 w 12192000"/>
              <a:gd name="connsiteY92" fmla="*/ 5317605 h 6858000"/>
              <a:gd name="connsiteX93" fmla="*/ 10647894 w 12192000"/>
              <a:gd name="connsiteY93" fmla="*/ 5290581 h 6858000"/>
              <a:gd name="connsiteX94" fmla="*/ 10752398 w 12192000"/>
              <a:gd name="connsiteY94" fmla="*/ 5188838 h 6858000"/>
              <a:gd name="connsiteX95" fmla="*/ 10841186 w 12192000"/>
              <a:gd name="connsiteY95" fmla="*/ 5097293 h 6858000"/>
              <a:gd name="connsiteX96" fmla="*/ 10794861 w 12192000"/>
              <a:gd name="connsiteY96" fmla="*/ 5066412 h 6858000"/>
              <a:gd name="connsiteX97" fmla="*/ 10857454 w 12192000"/>
              <a:gd name="connsiteY97" fmla="*/ 4979004 h 6858000"/>
              <a:gd name="connsiteX98" fmla="*/ 11056532 w 12192000"/>
              <a:gd name="connsiteY98" fmla="*/ 4709613 h 6858000"/>
              <a:gd name="connsiteX99" fmla="*/ 11143939 w 12192000"/>
              <a:gd name="connsiteY99" fmla="*/ 4650332 h 6858000"/>
              <a:gd name="connsiteX100" fmla="*/ 11250372 w 12192000"/>
              <a:gd name="connsiteY100" fmla="*/ 4501160 h 6858000"/>
              <a:gd name="connsiteX101" fmla="*/ 11265538 w 12192000"/>
              <a:gd name="connsiteY101" fmla="*/ 4466694 h 6858000"/>
              <a:gd name="connsiteX102" fmla="*/ 11243755 w 12192000"/>
              <a:gd name="connsiteY102" fmla="*/ 4422850 h 6858000"/>
              <a:gd name="connsiteX103" fmla="*/ 11227486 w 12192000"/>
              <a:gd name="connsiteY103" fmla="*/ 4378734 h 6858000"/>
              <a:gd name="connsiteX104" fmla="*/ 11248718 w 12192000"/>
              <a:gd name="connsiteY104" fmla="*/ 4365774 h 6858000"/>
              <a:gd name="connsiteX105" fmla="*/ 11385204 w 12192000"/>
              <a:gd name="connsiteY105" fmla="*/ 4343440 h 6858000"/>
              <a:gd name="connsiteX106" fmla="*/ 11306070 w 12192000"/>
              <a:gd name="connsiteY106" fmla="*/ 4259618 h 6858000"/>
              <a:gd name="connsiteX107" fmla="*/ 11166550 w 12192000"/>
              <a:gd name="connsiteY107" fmla="*/ 4134711 h 6858000"/>
              <a:gd name="connsiteX108" fmla="*/ 11103130 w 12192000"/>
              <a:gd name="connsiteY108" fmla="*/ 4045924 h 6858000"/>
              <a:gd name="connsiteX109" fmla="*/ 11095686 w 12192000"/>
              <a:gd name="connsiteY109" fmla="*/ 3966514 h 6858000"/>
              <a:gd name="connsiteX110" fmla="*/ 10971054 w 12192000"/>
              <a:gd name="connsiteY110" fmla="*/ 3919640 h 6858000"/>
              <a:gd name="connsiteX111" fmla="*/ 11088241 w 12192000"/>
              <a:gd name="connsiteY111" fmla="*/ 3751718 h 6858000"/>
              <a:gd name="connsiteX112" fmla="*/ 11100098 w 12192000"/>
              <a:gd name="connsiteY112" fmla="*/ 3716977 h 6858000"/>
              <a:gd name="connsiteX113" fmla="*/ 11029786 w 12192000"/>
              <a:gd name="connsiteY113" fmla="*/ 3592621 h 6858000"/>
              <a:gd name="connsiteX114" fmla="*/ 11018206 w 12192000"/>
              <a:gd name="connsiteY114" fmla="*/ 3572767 h 6858000"/>
              <a:gd name="connsiteX115" fmla="*/ 10992287 w 12192000"/>
              <a:gd name="connsiteY115" fmla="*/ 3533061 h 6858000"/>
              <a:gd name="connsiteX116" fmla="*/ 10917838 w 12192000"/>
              <a:gd name="connsiteY116" fmla="*/ 3523410 h 6858000"/>
              <a:gd name="connsiteX117" fmla="*/ 10956441 w 12192000"/>
              <a:gd name="connsiteY117" fmla="*/ 3495287 h 6858000"/>
              <a:gd name="connsiteX118" fmla="*/ 11031442 w 12192000"/>
              <a:gd name="connsiteY118" fmla="*/ 3400159 h 6858000"/>
              <a:gd name="connsiteX119" fmla="*/ 10981533 w 12192000"/>
              <a:gd name="connsiteY119" fmla="*/ 3309166 h 6858000"/>
              <a:gd name="connsiteX120" fmla="*/ 10978225 w 12192000"/>
              <a:gd name="connsiteY120" fmla="*/ 3258982 h 6858000"/>
              <a:gd name="connsiteX121" fmla="*/ 11062322 w 12192000"/>
              <a:gd name="connsiteY121" fmla="*/ 3194737 h 6858000"/>
              <a:gd name="connsiteX122" fmla="*/ 11125742 w 12192000"/>
              <a:gd name="connsiteY122" fmla="*/ 3169370 h 6858000"/>
              <a:gd name="connsiteX123" fmla="*/ 11154968 w 12192000"/>
              <a:gd name="connsiteY123" fmla="*/ 3132974 h 6858000"/>
              <a:gd name="connsiteX124" fmla="*/ 11120502 w 12192000"/>
              <a:gd name="connsiteY124" fmla="*/ 3102642 h 6858000"/>
              <a:gd name="connsiteX125" fmla="*/ 10967470 w 12192000"/>
              <a:gd name="connsiteY125" fmla="*/ 3030401 h 6858000"/>
              <a:gd name="connsiteX126" fmla="*/ 11049914 w 12192000"/>
              <a:gd name="connsiteY126" fmla="*/ 2970015 h 6858000"/>
              <a:gd name="connsiteX127" fmla="*/ 10618944 w 12192000"/>
              <a:gd name="connsiteY127" fmla="*/ 2685183 h 6858000"/>
              <a:gd name="connsiteX128" fmla="*/ 10566830 w 12192000"/>
              <a:gd name="connsiteY128" fmla="*/ 2641617 h 6858000"/>
              <a:gd name="connsiteX129" fmla="*/ 10290271 w 12192000"/>
              <a:gd name="connsiteY129" fmla="*/ 2536011 h 6858000"/>
              <a:gd name="connsiteX130" fmla="*/ 10005715 w 12192000"/>
              <a:gd name="connsiteY130" fmla="*/ 2461288 h 6858000"/>
              <a:gd name="connsiteX131" fmla="*/ 10203414 w 12192000"/>
              <a:gd name="connsiteY131" fmla="*/ 2303568 h 6858000"/>
              <a:gd name="connsiteX132" fmla="*/ 9901487 w 12192000"/>
              <a:gd name="connsiteY132" fmla="*/ 2266895 h 6858000"/>
              <a:gd name="connsiteX133" fmla="*/ 9871984 w 12192000"/>
              <a:gd name="connsiteY133" fmla="*/ 2267999 h 6858000"/>
              <a:gd name="connsiteX134" fmla="*/ 9279158 w 12192000"/>
              <a:gd name="connsiteY134" fmla="*/ 2243734 h 6858000"/>
              <a:gd name="connsiteX135" fmla="*/ 8429350 w 12192000"/>
              <a:gd name="connsiteY135" fmla="*/ 2163219 h 6858000"/>
              <a:gd name="connsiteX136" fmla="*/ 7725955 w 12192000"/>
              <a:gd name="connsiteY136" fmla="*/ 2114967 h 6858000"/>
              <a:gd name="connsiteX137" fmla="*/ 6977065 w 12192000"/>
              <a:gd name="connsiteY137" fmla="*/ 2021218 h 6858000"/>
              <a:gd name="connsiteX138" fmla="*/ 6941221 w 12192000"/>
              <a:gd name="connsiteY138" fmla="*/ 201518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6941221" y="2015186"/>
                </a:moveTo>
                <a:cubicBezTo>
                  <a:pt x="6929158" y="2014876"/>
                  <a:pt x="6917508" y="2018599"/>
                  <a:pt x="6907857" y="2033351"/>
                </a:cubicBezTo>
                <a:cubicBezTo>
                  <a:pt x="6959143" y="2072228"/>
                  <a:pt x="7024491" y="2057614"/>
                  <a:pt x="7093700" y="2101457"/>
                </a:cubicBezTo>
                <a:cubicBezTo>
                  <a:pt x="6981202" y="2087669"/>
                  <a:pt x="6892139" y="2076639"/>
                  <a:pt x="6803079" y="2065612"/>
                </a:cubicBezTo>
                <a:cubicBezTo>
                  <a:pt x="6801424" y="2073332"/>
                  <a:pt x="6799770" y="2081052"/>
                  <a:pt x="6798115" y="2088772"/>
                </a:cubicBezTo>
                <a:cubicBezTo>
                  <a:pt x="6911993" y="2105040"/>
                  <a:pt x="7017322" y="2146951"/>
                  <a:pt x="7128167" y="2176455"/>
                </a:cubicBezTo>
                <a:cubicBezTo>
                  <a:pt x="7117964" y="2194655"/>
                  <a:pt x="7107764" y="2191070"/>
                  <a:pt x="7098663" y="2189968"/>
                </a:cubicBezTo>
                <a:cubicBezTo>
                  <a:pt x="7039381" y="2182798"/>
                  <a:pt x="6980099" y="2175629"/>
                  <a:pt x="6923298" y="2156052"/>
                </a:cubicBezTo>
                <a:cubicBezTo>
                  <a:pt x="6910614" y="2151639"/>
                  <a:pt x="6895172" y="2151639"/>
                  <a:pt x="6888004" y="2164875"/>
                </a:cubicBezTo>
                <a:cubicBezTo>
                  <a:pt x="6877801" y="2183625"/>
                  <a:pt x="6892414" y="2195758"/>
                  <a:pt x="6905375" y="2205958"/>
                </a:cubicBezTo>
                <a:cubicBezTo>
                  <a:pt x="6927985" y="2223606"/>
                  <a:pt x="6955282" y="2218643"/>
                  <a:pt x="6981477" y="2221951"/>
                </a:cubicBezTo>
                <a:cubicBezTo>
                  <a:pt x="7051237" y="2230499"/>
                  <a:pt x="7084601" y="2257245"/>
                  <a:pt x="7100043" y="2318459"/>
                </a:cubicBezTo>
                <a:cubicBezTo>
                  <a:pt x="7038829" y="2293642"/>
                  <a:pt x="6979822" y="2324249"/>
                  <a:pt x="6920540" y="2306877"/>
                </a:cubicBezTo>
                <a:cubicBezTo>
                  <a:pt x="6905099" y="2302466"/>
                  <a:pt x="6880559" y="2309083"/>
                  <a:pt x="6888831" y="2330314"/>
                </a:cubicBezTo>
                <a:cubicBezTo>
                  <a:pt x="6896552" y="2350168"/>
                  <a:pt x="6922195" y="2364505"/>
                  <a:pt x="6876698" y="2360645"/>
                </a:cubicBezTo>
                <a:cubicBezTo>
                  <a:pt x="6844163" y="2357887"/>
                  <a:pt x="6780468" y="2380223"/>
                  <a:pt x="6807214" y="2385736"/>
                </a:cubicBezTo>
                <a:cubicBezTo>
                  <a:pt x="6840853" y="2392631"/>
                  <a:pt x="6873666" y="2402557"/>
                  <a:pt x="6916405" y="2413862"/>
                </a:cubicBezTo>
                <a:cubicBezTo>
                  <a:pt x="6869254" y="2432335"/>
                  <a:pt x="6835338" y="2428475"/>
                  <a:pt x="6799770" y="2413862"/>
                </a:cubicBezTo>
                <a:cubicBezTo>
                  <a:pt x="6756756" y="2396214"/>
                  <a:pt x="6700781" y="2374708"/>
                  <a:pt x="6665762" y="2394561"/>
                </a:cubicBezTo>
                <a:cubicBezTo>
                  <a:pt x="6613373" y="2424340"/>
                  <a:pt x="6569807" y="2405589"/>
                  <a:pt x="6522933" y="2400626"/>
                </a:cubicBezTo>
                <a:cubicBezTo>
                  <a:pt x="6427531" y="2390424"/>
                  <a:pt x="6332953" y="2373328"/>
                  <a:pt x="6237275" y="2365057"/>
                </a:cubicBezTo>
                <a:cubicBezTo>
                  <a:pt x="6198948" y="2361748"/>
                  <a:pt x="6157588" y="2346032"/>
                  <a:pt x="6101338" y="2367538"/>
                </a:cubicBezTo>
                <a:cubicBezTo>
                  <a:pt x="6356116" y="2477556"/>
                  <a:pt x="6629642" y="2470664"/>
                  <a:pt x="6857121" y="2606875"/>
                </a:cubicBezTo>
                <a:cubicBezTo>
                  <a:pt x="6847471" y="2619834"/>
                  <a:pt x="6798391" y="2656782"/>
                  <a:pt x="6818519" y="2659539"/>
                </a:cubicBezTo>
                <a:cubicBezTo>
                  <a:pt x="6875044" y="2667537"/>
                  <a:pt x="6925227" y="2694558"/>
                  <a:pt x="6976790" y="2716892"/>
                </a:cubicBezTo>
                <a:cubicBezTo>
                  <a:pt x="6999125" y="2726543"/>
                  <a:pt x="7026146" y="2739227"/>
                  <a:pt x="7015669" y="2773693"/>
                </a:cubicBezTo>
                <a:cubicBezTo>
                  <a:pt x="6996642" y="2783343"/>
                  <a:pt x="6982580" y="2769833"/>
                  <a:pt x="6966864" y="2768730"/>
                </a:cubicBezTo>
                <a:cubicBezTo>
                  <a:pt x="6950871" y="2767628"/>
                  <a:pt x="6915025" y="2774796"/>
                  <a:pt x="6924953" y="2779483"/>
                </a:cubicBezTo>
                <a:cubicBezTo>
                  <a:pt x="6970172" y="2800715"/>
                  <a:pt x="6888831" y="2851726"/>
                  <a:pt x="6942323" y="2851726"/>
                </a:cubicBezTo>
                <a:cubicBezTo>
                  <a:pt x="7031937" y="2852001"/>
                  <a:pt x="7079638" y="2942441"/>
                  <a:pt x="7165943" y="2944924"/>
                </a:cubicBezTo>
                <a:cubicBezTo>
                  <a:pt x="7179728" y="2945198"/>
                  <a:pt x="7186346" y="2961191"/>
                  <a:pt x="7186071" y="2975254"/>
                </a:cubicBezTo>
                <a:cubicBezTo>
                  <a:pt x="7186071" y="2992074"/>
                  <a:pt x="7173387" y="2995107"/>
                  <a:pt x="7159325" y="2996762"/>
                </a:cubicBezTo>
                <a:cubicBezTo>
                  <a:pt x="7137817" y="2999242"/>
                  <a:pt x="7115483" y="2975254"/>
                  <a:pt x="7087082" y="3007790"/>
                </a:cubicBezTo>
                <a:cubicBezTo>
                  <a:pt x="7138094" y="3026815"/>
                  <a:pt x="7189103" y="3045842"/>
                  <a:pt x="7188276" y="3111191"/>
                </a:cubicBezTo>
                <a:cubicBezTo>
                  <a:pt x="7188001" y="3128836"/>
                  <a:pt x="7209232" y="3135454"/>
                  <a:pt x="7225225" y="3139866"/>
                </a:cubicBezTo>
                <a:cubicBezTo>
                  <a:pt x="7251696" y="3147036"/>
                  <a:pt x="7274028" y="3159720"/>
                  <a:pt x="7288368" y="3184260"/>
                </a:cubicBezTo>
                <a:cubicBezTo>
                  <a:pt x="7288092" y="3188948"/>
                  <a:pt x="7287816" y="3193910"/>
                  <a:pt x="7289471" y="3197771"/>
                </a:cubicBezTo>
                <a:cubicBezTo>
                  <a:pt x="7284784" y="3257053"/>
                  <a:pt x="7246181" y="3255398"/>
                  <a:pt x="7203442" y="3245472"/>
                </a:cubicBezTo>
                <a:cubicBezTo>
                  <a:pt x="7152432" y="3233340"/>
                  <a:pt x="7101973" y="3211281"/>
                  <a:pt x="7048205" y="3232512"/>
                </a:cubicBezTo>
                <a:cubicBezTo>
                  <a:pt x="7124032" y="3260913"/>
                  <a:pt x="7206475" y="3263118"/>
                  <a:pt x="7277614" y="3303652"/>
                </a:cubicBezTo>
                <a:cubicBezTo>
                  <a:pt x="7017322" y="3311097"/>
                  <a:pt x="6787361" y="3183155"/>
                  <a:pt x="6535066" y="3134077"/>
                </a:cubicBezTo>
                <a:cubicBezTo>
                  <a:pt x="6543614" y="3166887"/>
                  <a:pt x="6564017" y="3173505"/>
                  <a:pt x="6582492" y="3178469"/>
                </a:cubicBezTo>
                <a:cubicBezTo>
                  <a:pt x="6675690" y="3203286"/>
                  <a:pt x="6757305" y="3252642"/>
                  <a:pt x="6842233" y="3295379"/>
                </a:cubicBezTo>
                <a:cubicBezTo>
                  <a:pt x="6877249" y="3313026"/>
                  <a:pt x="6902618" y="3330674"/>
                  <a:pt x="6915853" y="3368725"/>
                </a:cubicBezTo>
                <a:cubicBezTo>
                  <a:pt x="6927710" y="3403192"/>
                  <a:pt x="6950596" y="3419185"/>
                  <a:pt x="6993058" y="3409257"/>
                </a:cubicBezTo>
                <a:cubicBezTo>
                  <a:pt x="7027524" y="3400985"/>
                  <a:pt x="7065299" y="3405397"/>
                  <a:pt x="7101421" y="3408430"/>
                </a:cubicBezTo>
                <a:cubicBezTo>
                  <a:pt x="7143057" y="3411739"/>
                  <a:pt x="7189655" y="3450618"/>
                  <a:pt x="7178350" y="3470746"/>
                </a:cubicBezTo>
                <a:cubicBezTo>
                  <a:pt x="7159050" y="3504937"/>
                  <a:pt x="7126789" y="3487842"/>
                  <a:pt x="7098112" y="3483982"/>
                </a:cubicBezTo>
                <a:cubicBezTo>
                  <a:pt x="7065575" y="3479295"/>
                  <a:pt x="7005191" y="3469643"/>
                  <a:pt x="7004088" y="3473780"/>
                </a:cubicBezTo>
                <a:cubicBezTo>
                  <a:pt x="6982854" y="3559532"/>
                  <a:pt x="6833408" y="3484809"/>
                  <a:pt x="6801147" y="3477087"/>
                </a:cubicBezTo>
                <a:cubicBezTo>
                  <a:pt x="6760891" y="3467437"/>
                  <a:pt x="6723115" y="3485085"/>
                  <a:pt x="6684788" y="3489220"/>
                </a:cubicBezTo>
                <a:cubicBezTo>
                  <a:pt x="6650597" y="3493080"/>
                  <a:pt x="6457309" y="3504937"/>
                  <a:pt x="6417328" y="3468539"/>
                </a:cubicBezTo>
                <a:cubicBezTo>
                  <a:pt x="6411813" y="3496940"/>
                  <a:pt x="6423393" y="3508521"/>
                  <a:pt x="6433045" y="3521481"/>
                </a:cubicBezTo>
                <a:cubicBezTo>
                  <a:pt x="6446556" y="3539954"/>
                  <a:pt x="6448762" y="3552914"/>
                  <a:pt x="6423117" y="3567527"/>
                </a:cubicBezTo>
                <a:cubicBezTo>
                  <a:pt x="6350049" y="3609441"/>
                  <a:pt x="6351153" y="3610818"/>
                  <a:pt x="6419258" y="3667620"/>
                </a:cubicBezTo>
                <a:cubicBezTo>
                  <a:pt x="6422568" y="3670100"/>
                  <a:pt x="6421188" y="3678373"/>
                  <a:pt x="6421740" y="3683888"/>
                </a:cubicBezTo>
                <a:cubicBezTo>
                  <a:pt x="6403817" y="3692711"/>
                  <a:pt x="6382861" y="3670652"/>
                  <a:pt x="6361906" y="3694366"/>
                </a:cubicBezTo>
                <a:cubicBezTo>
                  <a:pt x="6453173" y="3798591"/>
                  <a:pt x="6592418" y="3824234"/>
                  <a:pt x="6718429" y="3902544"/>
                </a:cubicBezTo>
                <a:cubicBezTo>
                  <a:pt x="6616407" y="3928462"/>
                  <a:pt x="6555194" y="3838022"/>
                  <a:pt x="6480195" y="3849603"/>
                </a:cubicBezTo>
                <a:cubicBezTo>
                  <a:pt x="6442696" y="3878004"/>
                  <a:pt x="6554091" y="3923499"/>
                  <a:pt x="6447934" y="3937011"/>
                </a:cubicBezTo>
                <a:cubicBezTo>
                  <a:pt x="6493983" y="3961826"/>
                  <a:pt x="6528173" y="3986089"/>
                  <a:pt x="6559882" y="4014767"/>
                </a:cubicBezTo>
                <a:cubicBezTo>
                  <a:pt x="6616407" y="4066053"/>
                  <a:pt x="6627437" y="4099693"/>
                  <a:pt x="6601241" y="4168626"/>
                </a:cubicBezTo>
                <a:cubicBezTo>
                  <a:pt x="6584145" y="4213846"/>
                  <a:pt x="6559054" y="4255483"/>
                  <a:pt x="6581113" y="4309250"/>
                </a:cubicBezTo>
                <a:cubicBezTo>
                  <a:pt x="6596553" y="4346198"/>
                  <a:pt x="6590487" y="4370461"/>
                  <a:pt x="6533136" y="4353918"/>
                </a:cubicBezTo>
                <a:cubicBezTo>
                  <a:pt x="6471372" y="4336270"/>
                  <a:pt x="6448211" y="4369358"/>
                  <a:pt x="6463651" y="4434156"/>
                </a:cubicBezTo>
                <a:cubicBezTo>
                  <a:pt x="6473577" y="4475792"/>
                  <a:pt x="6463099" y="4488475"/>
                  <a:pt x="6420637" y="4483787"/>
                </a:cubicBezTo>
                <a:cubicBezTo>
                  <a:pt x="6373762" y="4478549"/>
                  <a:pt x="6329093" y="4451251"/>
                  <a:pt x="6271190" y="4464487"/>
                </a:cubicBezTo>
                <a:cubicBezTo>
                  <a:pt x="6317512" y="4540039"/>
                  <a:pt x="6416501" y="4518531"/>
                  <a:pt x="6470545" y="4590498"/>
                </a:cubicBezTo>
                <a:cubicBezTo>
                  <a:pt x="6406023" y="4590772"/>
                  <a:pt x="6356666" y="4590498"/>
                  <a:pt x="6308965" y="4574780"/>
                </a:cubicBezTo>
                <a:cubicBezTo>
                  <a:pt x="6289111" y="4568437"/>
                  <a:pt x="6267328" y="4561822"/>
                  <a:pt x="6256301" y="4583603"/>
                </a:cubicBezTo>
                <a:cubicBezTo>
                  <a:pt x="6243340" y="4609798"/>
                  <a:pt x="6270086" y="4619724"/>
                  <a:pt x="6286354" y="4624412"/>
                </a:cubicBezTo>
                <a:cubicBezTo>
                  <a:pt x="6332128" y="4637647"/>
                  <a:pt x="6367144" y="4669081"/>
                  <a:pt x="6404920" y="4693621"/>
                </a:cubicBezTo>
                <a:cubicBezTo>
                  <a:pt x="6487915" y="4747390"/>
                  <a:pt x="6578908" y="4792334"/>
                  <a:pt x="6649220" y="4881120"/>
                </a:cubicBezTo>
                <a:cubicBezTo>
                  <a:pt x="6560709" y="4858509"/>
                  <a:pt x="6494809" y="4805845"/>
                  <a:pt x="6412640" y="4795092"/>
                </a:cubicBezTo>
                <a:cubicBezTo>
                  <a:pt x="6483779" y="4875881"/>
                  <a:pt x="6575322" y="4929098"/>
                  <a:pt x="6661902" y="4987828"/>
                </a:cubicBezTo>
                <a:cubicBezTo>
                  <a:pt x="6686719" y="5004373"/>
                  <a:pt x="6711811" y="5015678"/>
                  <a:pt x="6717325" y="5051798"/>
                </a:cubicBezTo>
                <a:cubicBezTo>
                  <a:pt x="6728079" y="5121834"/>
                  <a:pt x="6760340" y="5179738"/>
                  <a:pt x="6829272" y="5210619"/>
                </a:cubicBezTo>
                <a:cubicBezTo>
                  <a:pt x="6829824" y="5210897"/>
                  <a:pt x="6825965" y="5221375"/>
                  <a:pt x="6823757" y="5228542"/>
                </a:cubicBezTo>
                <a:cubicBezTo>
                  <a:pt x="6781571" y="5230749"/>
                  <a:pt x="6748207" y="5189388"/>
                  <a:pt x="6694439" y="5202899"/>
                </a:cubicBezTo>
                <a:cubicBezTo>
                  <a:pt x="6746002" y="5259148"/>
                  <a:pt x="6789016" y="5309609"/>
                  <a:pt x="6862085" y="5336355"/>
                </a:cubicBezTo>
                <a:cubicBezTo>
                  <a:pt x="6920540" y="5357586"/>
                  <a:pt x="6992783" y="5369994"/>
                  <a:pt x="7035246" y="5438926"/>
                </a:cubicBezTo>
                <a:cubicBezTo>
                  <a:pt x="6985889" y="5452439"/>
                  <a:pt x="6949216" y="5435343"/>
                  <a:pt x="6912268" y="5423210"/>
                </a:cubicBezTo>
                <a:cubicBezTo>
                  <a:pt x="6855743" y="5404461"/>
                  <a:pt x="6799770" y="5383230"/>
                  <a:pt x="6743244" y="5364479"/>
                </a:cubicBezTo>
                <a:cubicBezTo>
                  <a:pt x="6721737" y="5357310"/>
                  <a:pt x="6698299" y="5352346"/>
                  <a:pt x="6684513" y="5386538"/>
                </a:cubicBezTo>
                <a:cubicBezTo>
                  <a:pt x="6756480" y="5393708"/>
                  <a:pt x="6799494" y="5440031"/>
                  <a:pt x="6844713" y="5483595"/>
                </a:cubicBezTo>
                <a:cubicBezTo>
                  <a:pt x="6870082" y="5508135"/>
                  <a:pt x="6890762" y="5540948"/>
                  <a:pt x="6936533" y="5528541"/>
                </a:cubicBezTo>
                <a:cubicBezTo>
                  <a:pt x="6960522" y="5521923"/>
                  <a:pt x="6975687" y="5540396"/>
                  <a:pt x="6973204" y="5563007"/>
                </a:cubicBezTo>
                <a:cubicBezTo>
                  <a:pt x="6964106" y="5642695"/>
                  <a:pt x="7020080" y="5670543"/>
                  <a:pt x="7077983" y="5685983"/>
                </a:cubicBezTo>
                <a:cubicBezTo>
                  <a:pt x="7187726" y="5714935"/>
                  <a:pt x="7278993" y="5783041"/>
                  <a:pt x="7385702" y="5820265"/>
                </a:cubicBezTo>
                <a:cubicBezTo>
                  <a:pt x="7489378" y="5856387"/>
                  <a:pt x="7569615" y="5942139"/>
                  <a:pt x="7673565" y="5987085"/>
                </a:cubicBezTo>
                <a:cubicBezTo>
                  <a:pt x="7748843" y="6019621"/>
                  <a:pt x="7820807" y="6061533"/>
                  <a:pt x="7898289" y="6091035"/>
                </a:cubicBezTo>
                <a:cubicBezTo>
                  <a:pt x="8081651" y="6160795"/>
                  <a:pt x="8268598" y="6216770"/>
                  <a:pt x="8466299" y="6224765"/>
                </a:cubicBezTo>
                <a:cubicBezTo>
                  <a:pt x="8629532" y="6231107"/>
                  <a:pt x="10045419" y="6225043"/>
                  <a:pt x="10620599" y="5317605"/>
                </a:cubicBezTo>
                <a:cubicBezTo>
                  <a:pt x="10631626" y="5313192"/>
                  <a:pt x="10644035" y="5301612"/>
                  <a:pt x="10647894" y="5290581"/>
                </a:cubicBezTo>
                <a:cubicBezTo>
                  <a:pt x="10666370" y="5239020"/>
                  <a:pt x="10711590" y="5216686"/>
                  <a:pt x="10752398" y="5188838"/>
                </a:cubicBezTo>
                <a:cubicBezTo>
                  <a:pt x="10788244" y="5164297"/>
                  <a:pt x="10826296" y="5138654"/>
                  <a:pt x="10841186" y="5097293"/>
                </a:cubicBezTo>
                <a:cubicBezTo>
                  <a:pt x="10860762" y="5042147"/>
                  <a:pt x="10805064" y="5087367"/>
                  <a:pt x="10794861" y="5066412"/>
                </a:cubicBezTo>
                <a:cubicBezTo>
                  <a:pt x="10816092" y="5037737"/>
                  <a:pt x="10848906" y="5011540"/>
                  <a:pt x="10857454" y="4979004"/>
                </a:cubicBezTo>
                <a:cubicBezTo>
                  <a:pt x="10888610" y="4861543"/>
                  <a:pt x="10955890" y="4776065"/>
                  <a:pt x="11056532" y="4709613"/>
                </a:cubicBezTo>
                <a:cubicBezTo>
                  <a:pt x="11085484" y="4690588"/>
                  <a:pt x="11104509" y="4655845"/>
                  <a:pt x="11143939" y="4650332"/>
                </a:cubicBezTo>
                <a:cubicBezTo>
                  <a:pt x="11231622" y="4638199"/>
                  <a:pt x="11204048" y="4543346"/>
                  <a:pt x="11250372" y="4501160"/>
                </a:cubicBezTo>
                <a:cubicBezTo>
                  <a:pt x="11259196" y="4493162"/>
                  <a:pt x="11267190" y="4477447"/>
                  <a:pt x="11265538" y="4466694"/>
                </a:cubicBezTo>
                <a:cubicBezTo>
                  <a:pt x="11263056" y="4451251"/>
                  <a:pt x="11252578" y="4436638"/>
                  <a:pt x="11243755" y="4422850"/>
                </a:cubicBezTo>
                <a:cubicBezTo>
                  <a:pt x="11234654" y="4409065"/>
                  <a:pt x="11220870" y="4396932"/>
                  <a:pt x="11227486" y="4378734"/>
                </a:cubicBezTo>
                <a:cubicBezTo>
                  <a:pt x="11230242" y="4371289"/>
                  <a:pt x="11228314" y="4345371"/>
                  <a:pt x="11248718" y="4365774"/>
                </a:cubicBezTo>
                <a:cubicBezTo>
                  <a:pt x="11304692" y="4421748"/>
                  <a:pt x="11337228" y="4368809"/>
                  <a:pt x="11385204" y="4343440"/>
                </a:cubicBezTo>
                <a:cubicBezTo>
                  <a:pt x="11346603" y="4317245"/>
                  <a:pt x="11311861" y="4298772"/>
                  <a:pt x="11306070" y="4259618"/>
                </a:cubicBezTo>
                <a:cubicBezTo>
                  <a:pt x="11294214" y="4178828"/>
                  <a:pt x="11243480" y="4141880"/>
                  <a:pt x="11166550" y="4134711"/>
                </a:cubicBezTo>
                <a:cubicBezTo>
                  <a:pt x="11194949" y="4056679"/>
                  <a:pt x="11194949" y="4056679"/>
                  <a:pt x="11103130" y="4045924"/>
                </a:cubicBezTo>
                <a:cubicBezTo>
                  <a:pt x="11138425" y="3996293"/>
                  <a:pt x="11138425" y="3983609"/>
                  <a:pt x="11095686" y="3966514"/>
                </a:cubicBezTo>
                <a:cubicBezTo>
                  <a:pt x="11054602" y="3950245"/>
                  <a:pt x="11009106" y="3944730"/>
                  <a:pt x="10971054" y="3919640"/>
                </a:cubicBezTo>
                <a:cubicBezTo>
                  <a:pt x="11006073" y="3856221"/>
                  <a:pt x="11015998" y="3782600"/>
                  <a:pt x="11088241" y="3751718"/>
                </a:cubicBezTo>
                <a:cubicBezTo>
                  <a:pt x="11099546" y="3747030"/>
                  <a:pt x="11107266" y="3728004"/>
                  <a:pt x="11100098" y="3716977"/>
                </a:cubicBezTo>
                <a:cubicBezTo>
                  <a:pt x="11073904" y="3676995"/>
                  <a:pt x="11111404" y="3601168"/>
                  <a:pt x="11029786" y="3592621"/>
                </a:cubicBezTo>
                <a:cubicBezTo>
                  <a:pt x="11019583" y="3591793"/>
                  <a:pt x="11010208" y="3583520"/>
                  <a:pt x="11018206" y="3572767"/>
                </a:cubicBezTo>
                <a:cubicBezTo>
                  <a:pt x="11045779" y="3535268"/>
                  <a:pt x="11012415" y="3537749"/>
                  <a:pt x="10992287" y="3533061"/>
                </a:cubicBezTo>
                <a:cubicBezTo>
                  <a:pt x="10968022" y="3527271"/>
                  <a:pt x="10940448" y="3543816"/>
                  <a:pt x="10917838" y="3523410"/>
                </a:cubicBezTo>
                <a:cubicBezTo>
                  <a:pt x="10923078" y="3501903"/>
                  <a:pt x="10942654" y="3502179"/>
                  <a:pt x="10956441" y="3495287"/>
                </a:cubicBezTo>
                <a:cubicBezTo>
                  <a:pt x="10996698" y="3475433"/>
                  <a:pt x="11029511" y="3451721"/>
                  <a:pt x="11031442" y="3400159"/>
                </a:cubicBezTo>
                <a:cubicBezTo>
                  <a:pt x="11032818" y="3358523"/>
                  <a:pt x="11037230" y="3321850"/>
                  <a:pt x="10981533" y="3309166"/>
                </a:cubicBezTo>
                <a:cubicBezTo>
                  <a:pt x="10958372" y="3303927"/>
                  <a:pt x="10964990" y="3273873"/>
                  <a:pt x="10978225" y="3258982"/>
                </a:cubicBezTo>
                <a:cubicBezTo>
                  <a:pt x="11001938" y="3232512"/>
                  <a:pt x="11021514" y="3197219"/>
                  <a:pt x="11062322" y="3194737"/>
                </a:cubicBezTo>
                <a:cubicBezTo>
                  <a:pt x="11087138" y="3193084"/>
                  <a:pt x="11106164" y="3182053"/>
                  <a:pt x="11125742" y="3169370"/>
                </a:cubicBezTo>
                <a:cubicBezTo>
                  <a:pt x="11139802" y="3160269"/>
                  <a:pt x="11156622" y="3152550"/>
                  <a:pt x="11154968" y="3132974"/>
                </a:cubicBezTo>
                <a:cubicBezTo>
                  <a:pt x="11153315" y="3114223"/>
                  <a:pt x="11137046" y="3106503"/>
                  <a:pt x="11120502" y="3102642"/>
                </a:cubicBezTo>
                <a:cubicBezTo>
                  <a:pt x="11065355" y="3090235"/>
                  <a:pt x="11013518" y="3072037"/>
                  <a:pt x="10967470" y="3030401"/>
                </a:cubicBezTo>
                <a:cubicBezTo>
                  <a:pt x="10998076" y="3008342"/>
                  <a:pt x="11027304" y="2992350"/>
                  <a:pt x="11049914" y="2970015"/>
                </a:cubicBezTo>
                <a:cubicBezTo>
                  <a:pt x="11104509" y="2915972"/>
                  <a:pt x="10642106" y="2745845"/>
                  <a:pt x="10618944" y="2685183"/>
                </a:cubicBezTo>
                <a:cubicBezTo>
                  <a:pt x="10611775" y="2666432"/>
                  <a:pt x="10587235" y="2647132"/>
                  <a:pt x="10566830" y="2641617"/>
                </a:cubicBezTo>
                <a:cubicBezTo>
                  <a:pt x="10471151" y="2615699"/>
                  <a:pt x="10388156" y="2557518"/>
                  <a:pt x="10290271" y="2536011"/>
                </a:cubicBezTo>
                <a:cubicBezTo>
                  <a:pt x="10197900" y="2515607"/>
                  <a:pt x="10106908" y="2488309"/>
                  <a:pt x="10005715" y="2461288"/>
                </a:cubicBezTo>
                <a:cubicBezTo>
                  <a:pt x="10067754" y="2393457"/>
                  <a:pt x="10177772" y="2401454"/>
                  <a:pt x="10203414" y="2303568"/>
                </a:cubicBezTo>
                <a:cubicBezTo>
                  <a:pt x="10103324" y="2278201"/>
                  <a:pt x="9997996" y="2307154"/>
                  <a:pt x="9901487" y="2266895"/>
                </a:cubicBezTo>
                <a:cubicBezTo>
                  <a:pt x="9893216" y="2263312"/>
                  <a:pt x="9881910" y="2266895"/>
                  <a:pt x="9871984" y="2267999"/>
                </a:cubicBezTo>
                <a:cubicBezTo>
                  <a:pt x="9673181" y="2289506"/>
                  <a:pt x="9475204" y="2270758"/>
                  <a:pt x="9279158" y="2243734"/>
                </a:cubicBezTo>
                <a:cubicBezTo>
                  <a:pt x="8996808" y="2205133"/>
                  <a:pt x="8713354" y="2180592"/>
                  <a:pt x="8429350" y="2163219"/>
                </a:cubicBezTo>
                <a:cubicBezTo>
                  <a:pt x="8194701" y="2148882"/>
                  <a:pt x="7959502" y="2142541"/>
                  <a:pt x="7725955" y="2114967"/>
                </a:cubicBezTo>
                <a:cubicBezTo>
                  <a:pt x="7476142" y="2085464"/>
                  <a:pt x="7226605" y="2052100"/>
                  <a:pt x="6977065" y="2021218"/>
                </a:cubicBezTo>
                <a:cubicBezTo>
                  <a:pt x="6965761" y="2019839"/>
                  <a:pt x="6953283" y="2015496"/>
                  <a:pt x="6941221" y="201518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graphicFrame>
        <p:nvGraphicFramePr>
          <p:cNvPr id="6" name="מציין מיקום תוכן 5"/>
          <p:cNvGraphicFramePr>
            <a:graphicFrameLocks noGrp="1"/>
          </p:cNvGraphicFramePr>
          <p:nvPr>
            <p:ph idx="1"/>
            <p:extLst>
              <p:ext uri="{D42A27DB-BD31-4B8C-83A1-F6EECF244321}">
                <p14:modId xmlns:p14="http://schemas.microsoft.com/office/powerpoint/2010/main" val="3032641260"/>
              </p:ext>
            </p:extLst>
          </p:nvPr>
        </p:nvGraphicFramePr>
        <p:xfrm>
          <a:off x="838201" y="960449"/>
          <a:ext cx="8409166" cy="521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397933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מסמך" ma:contentTypeID="0x0101002B3131CAAF9986458812C13EABD5ED6A" ma:contentTypeVersion="2" ma:contentTypeDescription="צור מסמך חדש." ma:contentTypeScope="" ma:versionID="81a9e71e8312f1dde3061501b1a1f50e">
  <xsd:schema xmlns:xsd="http://www.w3.org/2001/XMLSchema" xmlns:xs="http://www.w3.org/2001/XMLSchema" xmlns:p="http://schemas.microsoft.com/office/2006/metadata/properties" xmlns:ns3="d0bad58a-48d3-42d5-b89d-8bb69f4b70c1" targetNamespace="http://schemas.microsoft.com/office/2006/metadata/properties" ma:root="true" ma:fieldsID="9b3c41135ef760cd2caef1d90583f0ce" ns3:_="">
    <xsd:import namespace="d0bad58a-48d3-42d5-b89d-8bb69f4b70c1"/>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bad58a-48d3-42d5-b89d-8bb69f4b70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F02001-6F2C-4A0F-98BD-2BE0CD4C8E48}">
  <ds:schemaRefs>
    <ds:schemaRef ds:uri="http://schemas.microsoft.com/sharepoint/v3/contenttype/forms"/>
  </ds:schemaRefs>
</ds:datastoreItem>
</file>

<file path=customXml/itemProps2.xml><?xml version="1.0" encoding="utf-8"?>
<ds:datastoreItem xmlns:ds="http://schemas.openxmlformats.org/officeDocument/2006/customXml" ds:itemID="{8C31274D-A21B-49D1-8E6D-6B268C58AFC0}">
  <ds:schemaRefs>
    <ds:schemaRef ds:uri="http://purl.org/dc/terms/"/>
    <ds:schemaRef ds:uri="http://schemas.openxmlformats.org/package/2006/metadata/core-properties"/>
    <ds:schemaRef ds:uri="d0bad58a-48d3-42d5-b89d-8bb69f4b70c1"/>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51C45B0-BFCA-4893-891F-6F92EFAA88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bad58a-48d3-42d5-b89d-8bb69f4b70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5927</TotalTime>
  <Words>1516</Words>
  <Application>Microsoft Office PowerPoint</Application>
  <PresentationFormat>Widescreen</PresentationFormat>
  <Paragraphs>160</Paragraphs>
  <Slides>20</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Agency FB</vt:lpstr>
      <vt:lpstr>Arial</vt:lpstr>
      <vt:lpstr>Calibri</vt:lpstr>
      <vt:lpstr>Calibri Light</vt:lpstr>
      <vt:lpstr>Century Schoolbook</vt:lpstr>
      <vt:lpstr>David</vt:lpstr>
      <vt:lpstr>inherit</vt:lpstr>
      <vt:lpstr>Times New Roman</vt:lpstr>
      <vt:lpstr>Wingdings</vt:lpstr>
      <vt:lpstr>ערכת נושא Office</vt:lpstr>
      <vt:lpstr> </vt:lpstr>
      <vt:lpstr> </vt:lpstr>
      <vt:lpstr>PhD Schedule in the Faculties of Humanities and Social Sciences</vt:lpstr>
      <vt:lpstr>PowerPoint Presentation</vt:lpstr>
      <vt:lpstr>PowerPoint Presentation</vt:lpstr>
      <vt:lpstr>PowerPoint Presentation</vt:lpstr>
      <vt:lpstr>PowerPoint Presentation</vt:lpstr>
      <vt:lpstr>Please note:</vt:lpstr>
      <vt:lpstr>PowerPoint Presentation</vt:lpstr>
      <vt:lpstr>PowerPoint Presentation</vt:lpstr>
      <vt:lpstr>PowerPoint Presentation</vt:lpstr>
      <vt:lpstr>PowerPoint Presentation</vt:lpstr>
      <vt:lpstr>PowerPoint Presentation</vt:lpstr>
      <vt:lpstr>The Authority for Research Students Services and Regulations  https://academic-secretary.huji.ac.il/sites/default/files/acs/files/talmidei_mehkar_eng_2018.pdf  </vt:lpstr>
      <vt:lpstr>International Office https://international.huji.ac.il/ Ms. Jane Turner, Head of International Office                         Mr. Maor Tirry, Support for International Research Students, RIS</vt:lpstr>
      <vt:lpstr>  A new course of "Academic Writing in English for International Doctoral Students at Stage A”   Students’ satisfaction survey of the Doctoral Program          </vt:lpstr>
      <vt:lpstr>The Authority for Research Students Services and Regulations   </vt:lpstr>
      <vt:lpstr>Dean of Students Office</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תזרים לימודי דוקטורט</dc:title>
  <dc:creator>Michal Ashkenazy</dc:creator>
  <cp:lastModifiedBy>Miriam Schiff</cp:lastModifiedBy>
  <cp:revision>235</cp:revision>
  <dcterms:created xsi:type="dcterms:W3CDTF">2020-10-28T12:07:52Z</dcterms:created>
  <dcterms:modified xsi:type="dcterms:W3CDTF">2022-11-30T19:57:36Z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0x0101002B3131CAAF9986458812C13EABD5ED6A</vt:lpwstr>
  </property>
</Properties>
</file>